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1" r:id="rId1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90F0A3-8B2C-44AD-BA4E-63C3240F6EEB}" v="1" dt="2023-05-25T21:16:30.5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5" d="100"/>
          <a:sy n="95" d="100"/>
        </p:scale>
        <p:origin x="1194" y="3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8490F0A3-8B2C-44AD-BA4E-63C3240F6EEB}"/>
    <pc:docChg chg="undo custSel addSld delSld modSld">
      <pc:chgData name="MARIA KARAMPELIA" userId="9dfcc2cac66bf474" providerId="LiveId" clId="{8490F0A3-8B2C-44AD-BA4E-63C3240F6EEB}" dt="2023-05-26T11:18:15.044" v="10506" actId="20577"/>
      <pc:docMkLst>
        <pc:docMk/>
      </pc:docMkLst>
      <pc:sldChg chg="modSp mod">
        <pc:chgData name="MARIA KARAMPELIA" userId="9dfcc2cac66bf474" providerId="LiveId" clId="{8490F0A3-8B2C-44AD-BA4E-63C3240F6EEB}" dt="2023-05-25T19:50:57.280" v="1786" actId="20577"/>
        <pc:sldMkLst>
          <pc:docMk/>
          <pc:sldMk cId="3669391659" sldId="257"/>
        </pc:sldMkLst>
        <pc:spChg chg="mod">
          <ac:chgData name="MARIA KARAMPELIA" userId="9dfcc2cac66bf474" providerId="LiveId" clId="{8490F0A3-8B2C-44AD-BA4E-63C3240F6EEB}" dt="2023-05-25T19:50:57.280" v="1786" actId="20577"/>
          <ac:spMkLst>
            <pc:docMk/>
            <pc:sldMk cId="3669391659" sldId="257"/>
            <ac:spMk id="3" creationId="{EEBDE400-4BB7-A2B4-9960-BF6A8F1624F0}"/>
          </ac:spMkLst>
        </pc:spChg>
      </pc:sldChg>
      <pc:sldChg chg="modSp mod">
        <pc:chgData name="MARIA KARAMPELIA" userId="9dfcc2cac66bf474" providerId="LiveId" clId="{8490F0A3-8B2C-44AD-BA4E-63C3240F6EEB}" dt="2023-05-25T20:05:27.839" v="3231" actId="27636"/>
        <pc:sldMkLst>
          <pc:docMk/>
          <pc:sldMk cId="1512329120" sldId="258"/>
        </pc:sldMkLst>
        <pc:spChg chg="mod">
          <ac:chgData name="MARIA KARAMPELIA" userId="9dfcc2cac66bf474" providerId="LiveId" clId="{8490F0A3-8B2C-44AD-BA4E-63C3240F6EEB}" dt="2023-05-25T20:05:27.839" v="3231" actId="27636"/>
          <ac:spMkLst>
            <pc:docMk/>
            <pc:sldMk cId="1512329120" sldId="258"/>
            <ac:spMk id="2" creationId="{47E63189-75C6-3A76-F532-E71CCB37FC72}"/>
          </ac:spMkLst>
        </pc:spChg>
        <pc:spChg chg="mod">
          <ac:chgData name="MARIA KARAMPELIA" userId="9dfcc2cac66bf474" providerId="LiveId" clId="{8490F0A3-8B2C-44AD-BA4E-63C3240F6EEB}" dt="2023-05-25T20:05:18.279" v="3229" actId="27636"/>
          <ac:spMkLst>
            <pc:docMk/>
            <pc:sldMk cId="1512329120" sldId="258"/>
            <ac:spMk id="3" creationId="{1F94D13A-A0C0-27AF-4E2E-8349DD8E05F9}"/>
          </ac:spMkLst>
        </pc:spChg>
      </pc:sldChg>
      <pc:sldChg chg="modSp mod">
        <pc:chgData name="MARIA KARAMPELIA" userId="9dfcc2cac66bf474" providerId="LiveId" clId="{8490F0A3-8B2C-44AD-BA4E-63C3240F6EEB}" dt="2023-05-25T20:37:03.271" v="4713" actId="20577"/>
        <pc:sldMkLst>
          <pc:docMk/>
          <pc:sldMk cId="3560573578" sldId="259"/>
        </pc:sldMkLst>
        <pc:spChg chg="mod">
          <ac:chgData name="MARIA KARAMPELIA" userId="9dfcc2cac66bf474" providerId="LiveId" clId="{8490F0A3-8B2C-44AD-BA4E-63C3240F6EEB}" dt="2023-05-25T20:06:37.839" v="3237" actId="14100"/>
          <ac:spMkLst>
            <pc:docMk/>
            <pc:sldMk cId="3560573578" sldId="259"/>
            <ac:spMk id="2" creationId="{0ED050D8-A68C-EE39-ECE4-EA72BF3B0B11}"/>
          </ac:spMkLst>
        </pc:spChg>
        <pc:spChg chg="mod">
          <ac:chgData name="MARIA KARAMPELIA" userId="9dfcc2cac66bf474" providerId="LiveId" clId="{8490F0A3-8B2C-44AD-BA4E-63C3240F6EEB}" dt="2023-05-25T20:37:03.271" v="4713" actId="20577"/>
          <ac:spMkLst>
            <pc:docMk/>
            <pc:sldMk cId="3560573578" sldId="259"/>
            <ac:spMk id="3" creationId="{3B61E7D8-7E99-826C-6D82-E59CC9514F2E}"/>
          </ac:spMkLst>
        </pc:spChg>
      </pc:sldChg>
      <pc:sldChg chg="modSp mod">
        <pc:chgData name="MARIA KARAMPELIA" userId="9dfcc2cac66bf474" providerId="LiveId" clId="{8490F0A3-8B2C-44AD-BA4E-63C3240F6EEB}" dt="2023-05-25T21:06:52.264" v="6493" actId="20577"/>
        <pc:sldMkLst>
          <pc:docMk/>
          <pc:sldMk cId="379961976" sldId="260"/>
        </pc:sldMkLst>
        <pc:spChg chg="mod">
          <ac:chgData name="MARIA KARAMPELIA" userId="9dfcc2cac66bf474" providerId="LiveId" clId="{8490F0A3-8B2C-44AD-BA4E-63C3240F6EEB}" dt="2023-05-25T21:03:15.584" v="6442" actId="27636"/>
          <ac:spMkLst>
            <pc:docMk/>
            <pc:sldMk cId="379961976" sldId="260"/>
            <ac:spMk id="2" creationId="{8730FBC2-F1DC-0918-5E73-C16FB8E57964}"/>
          </ac:spMkLst>
        </pc:spChg>
        <pc:spChg chg="mod">
          <ac:chgData name="MARIA KARAMPELIA" userId="9dfcc2cac66bf474" providerId="LiveId" clId="{8490F0A3-8B2C-44AD-BA4E-63C3240F6EEB}" dt="2023-05-25T21:06:52.264" v="6493" actId="20577"/>
          <ac:spMkLst>
            <pc:docMk/>
            <pc:sldMk cId="379961976" sldId="260"/>
            <ac:spMk id="3" creationId="{E6F17349-9F04-CE22-688B-4CEAA6918DA6}"/>
          </ac:spMkLst>
        </pc:spChg>
      </pc:sldChg>
      <pc:sldChg chg="modSp mod">
        <pc:chgData name="MARIA KARAMPELIA" userId="9dfcc2cac66bf474" providerId="LiveId" clId="{8490F0A3-8B2C-44AD-BA4E-63C3240F6EEB}" dt="2023-05-25T19:10:17.340" v="13"/>
        <pc:sldMkLst>
          <pc:docMk/>
          <pc:sldMk cId="1419862770" sldId="261"/>
        </pc:sldMkLst>
        <pc:spChg chg="mod">
          <ac:chgData name="MARIA KARAMPELIA" userId="9dfcc2cac66bf474" providerId="LiveId" clId="{8490F0A3-8B2C-44AD-BA4E-63C3240F6EEB}" dt="2023-05-25T19:10:12.180" v="12" actId="20577"/>
          <ac:spMkLst>
            <pc:docMk/>
            <pc:sldMk cId="1419862770" sldId="261"/>
            <ac:spMk id="2" creationId="{AF41774F-99AE-507E-7448-383068ABB0BA}"/>
          </ac:spMkLst>
        </pc:spChg>
        <pc:spChg chg="mod">
          <ac:chgData name="MARIA KARAMPELIA" userId="9dfcc2cac66bf474" providerId="LiveId" clId="{8490F0A3-8B2C-44AD-BA4E-63C3240F6EEB}" dt="2023-05-25T19:10:17.340" v="13"/>
          <ac:spMkLst>
            <pc:docMk/>
            <pc:sldMk cId="1419862770" sldId="261"/>
            <ac:spMk id="3" creationId="{9AACEAE0-97EA-4167-8625-ED13C73749BF}"/>
          </ac:spMkLst>
        </pc:spChg>
      </pc:sldChg>
      <pc:sldChg chg="modSp new mod">
        <pc:chgData name="MARIA KARAMPELIA" userId="9dfcc2cac66bf474" providerId="LiveId" clId="{8490F0A3-8B2C-44AD-BA4E-63C3240F6EEB}" dt="2023-05-25T22:02:43.128" v="10500" actId="113"/>
        <pc:sldMkLst>
          <pc:docMk/>
          <pc:sldMk cId="2814144605" sldId="262"/>
        </pc:sldMkLst>
        <pc:spChg chg="mod">
          <ac:chgData name="MARIA KARAMPELIA" userId="9dfcc2cac66bf474" providerId="LiveId" clId="{8490F0A3-8B2C-44AD-BA4E-63C3240F6EEB}" dt="2023-05-25T21:24:28.638" v="8047" actId="27636"/>
          <ac:spMkLst>
            <pc:docMk/>
            <pc:sldMk cId="2814144605" sldId="262"/>
            <ac:spMk id="2" creationId="{2750F4DD-C268-EDE1-3479-B29711F837A6}"/>
          </ac:spMkLst>
        </pc:spChg>
        <pc:spChg chg="mod">
          <ac:chgData name="MARIA KARAMPELIA" userId="9dfcc2cac66bf474" providerId="LiveId" clId="{8490F0A3-8B2C-44AD-BA4E-63C3240F6EEB}" dt="2023-05-25T22:02:43.128" v="10500" actId="113"/>
          <ac:spMkLst>
            <pc:docMk/>
            <pc:sldMk cId="2814144605" sldId="262"/>
            <ac:spMk id="3" creationId="{13DCFDAA-D3F5-839B-4F35-FD21C646B6DA}"/>
          </ac:spMkLst>
        </pc:spChg>
      </pc:sldChg>
      <pc:sldChg chg="modSp new mod">
        <pc:chgData name="MARIA KARAMPELIA" userId="9dfcc2cac66bf474" providerId="LiveId" clId="{8490F0A3-8B2C-44AD-BA4E-63C3240F6EEB}" dt="2023-05-26T11:18:15.044" v="10506" actId="20577"/>
        <pc:sldMkLst>
          <pc:docMk/>
          <pc:sldMk cId="572579707" sldId="263"/>
        </pc:sldMkLst>
        <pc:spChg chg="mod">
          <ac:chgData name="MARIA KARAMPELIA" userId="9dfcc2cac66bf474" providerId="LiveId" clId="{8490F0A3-8B2C-44AD-BA4E-63C3240F6EEB}" dt="2023-05-25T20:08:40.597" v="3265" actId="14100"/>
          <ac:spMkLst>
            <pc:docMk/>
            <pc:sldMk cId="572579707" sldId="263"/>
            <ac:spMk id="2" creationId="{16F7CD93-64B6-C42B-A34B-1EE60793EAC5}"/>
          </ac:spMkLst>
        </pc:spChg>
        <pc:spChg chg="mod">
          <ac:chgData name="MARIA KARAMPELIA" userId="9dfcc2cac66bf474" providerId="LiveId" clId="{8490F0A3-8B2C-44AD-BA4E-63C3240F6EEB}" dt="2023-05-26T11:18:15.044" v="10506" actId="20577"/>
          <ac:spMkLst>
            <pc:docMk/>
            <pc:sldMk cId="572579707" sldId="263"/>
            <ac:spMk id="3" creationId="{B188C6D6-16D0-2CAF-2916-114045822B0D}"/>
          </ac:spMkLst>
        </pc:spChg>
      </pc:sldChg>
      <pc:sldChg chg="modSp new mod">
        <pc:chgData name="MARIA KARAMPELIA" userId="9dfcc2cac66bf474" providerId="LiveId" clId="{8490F0A3-8B2C-44AD-BA4E-63C3240F6EEB}" dt="2023-05-25T21:58:43.030" v="10288" actId="20577"/>
        <pc:sldMkLst>
          <pc:docMk/>
          <pc:sldMk cId="2082577456" sldId="264"/>
        </pc:sldMkLst>
        <pc:spChg chg="mod">
          <ac:chgData name="MARIA KARAMPELIA" userId="9dfcc2cac66bf474" providerId="LiveId" clId="{8490F0A3-8B2C-44AD-BA4E-63C3240F6EEB}" dt="2023-05-25T20:09:17.169" v="3274" actId="14100"/>
          <ac:spMkLst>
            <pc:docMk/>
            <pc:sldMk cId="2082577456" sldId="264"/>
            <ac:spMk id="2" creationId="{02FEADC6-2755-703D-3AC2-864D39FB39B0}"/>
          </ac:spMkLst>
        </pc:spChg>
        <pc:spChg chg="mod">
          <ac:chgData name="MARIA KARAMPELIA" userId="9dfcc2cac66bf474" providerId="LiveId" clId="{8490F0A3-8B2C-44AD-BA4E-63C3240F6EEB}" dt="2023-05-25T21:58:43.030" v="10288" actId="20577"/>
          <ac:spMkLst>
            <pc:docMk/>
            <pc:sldMk cId="2082577456" sldId="264"/>
            <ac:spMk id="3" creationId="{950BD5AC-5715-2ABF-E820-299FEFFBDE46}"/>
          </ac:spMkLst>
        </pc:spChg>
      </pc:sldChg>
      <pc:sldChg chg="modSp new del mod">
        <pc:chgData name="MARIA KARAMPELIA" userId="9dfcc2cac66bf474" providerId="LiveId" clId="{8490F0A3-8B2C-44AD-BA4E-63C3240F6EEB}" dt="2023-05-25T21:59:00.908" v="10289" actId="2696"/>
        <pc:sldMkLst>
          <pc:docMk/>
          <pc:sldMk cId="2609846038" sldId="265"/>
        </pc:sldMkLst>
        <pc:spChg chg="mod">
          <ac:chgData name="MARIA KARAMPELIA" userId="9dfcc2cac66bf474" providerId="LiveId" clId="{8490F0A3-8B2C-44AD-BA4E-63C3240F6EEB}" dt="2023-05-25T20:09:54.852" v="3283" actId="14100"/>
          <ac:spMkLst>
            <pc:docMk/>
            <pc:sldMk cId="2609846038" sldId="265"/>
            <ac:spMk id="2" creationId="{665645EC-E662-7426-0553-E258B8832216}"/>
          </ac:spMkLst>
        </pc:spChg>
        <pc:spChg chg="mod">
          <ac:chgData name="MARIA KARAMPELIA" userId="9dfcc2cac66bf474" providerId="LiveId" clId="{8490F0A3-8B2C-44AD-BA4E-63C3240F6EEB}" dt="2023-05-25T20:10:08.576" v="3287" actId="14100"/>
          <ac:spMkLst>
            <pc:docMk/>
            <pc:sldMk cId="2609846038" sldId="265"/>
            <ac:spMk id="3" creationId="{9B93FD21-C119-91BA-B3DA-E3267AF432CC}"/>
          </ac:spMkLst>
        </pc:spChg>
      </pc:sldChg>
      <pc:sldChg chg="modSp new del mod">
        <pc:chgData name="MARIA KARAMPELIA" userId="9dfcc2cac66bf474" providerId="LiveId" clId="{8490F0A3-8B2C-44AD-BA4E-63C3240F6EEB}" dt="2023-05-25T21:59:00.908" v="10289" actId="2696"/>
        <pc:sldMkLst>
          <pc:docMk/>
          <pc:sldMk cId="2626700708" sldId="266"/>
        </pc:sldMkLst>
        <pc:spChg chg="mod">
          <ac:chgData name="MARIA KARAMPELIA" userId="9dfcc2cac66bf474" providerId="LiveId" clId="{8490F0A3-8B2C-44AD-BA4E-63C3240F6EEB}" dt="2023-05-25T20:10:33.182" v="3292" actId="14100"/>
          <ac:spMkLst>
            <pc:docMk/>
            <pc:sldMk cId="2626700708" sldId="266"/>
            <ac:spMk id="2" creationId="{3A6128AF-B8D4-9164-BBDF-520D58CC198E}"/>
          </ac:spMkLst>
        </pc:spChg>
        <pc:spChg chg="mod">
          <ac:chgData name="MARIA KARAMPELIA" userId="9dfcc2cac66bf474" providerId="LiveId" clId="{8490F0A3-8B2C-44AD-BA4E-63C3240F6EEB}" dt="2023-05-25T20:10:45.993" v="3296" actId="14100"/>
          <ac:spMkLst>
            <pc:docMk/>
            <pc:sldMk cId="2626700708" sldId="266"/>
            <ac:spMk id="3" creationId="{B6CB83A5-5335-A5C3-2C1D-534F880116EA}"/>
          </ac:spMkLst>
        </pc:spChg>
      </pc:sldChg>
      <pc:sldChg chg="modSp new del mod">
        <pc:chgData name="MARIA KARAMPELIA" userId="9dfcc2cac66bf474" providerId="LiveId" clId="{8490F0A3-8B2C-44AD-BA4E-63C3240F6EEB}" dt="2023-05-25T21:59:00.908" v="10289" actId="2696"/>
        <pc:sldMkLst>
          <pc:docMk/>
          <pc:sldMk cId="2425020326" sldId="267"/>
        </pc:sldMkLst>
        <pc:spChg chg="mod">
          <ac:chgData name="MARIA KARAMPELIA" userId="9dfcc2cac66bf474" providerId="LiveId" clId="{8490F0A3-8B2C-44AD-BA4E-63C3240F6EEB}" dt="2023-05-25T19:48:25.746" v="1763"/>
          <ac:spMkLst>
            <pc:docMk/>
            <pc:sldMk cId="2425020326" sldId="267"/>
            <ac:spMk id="2" creationId="{4FED1B25-73E5-D1DC-674A-C5EA9CBA200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F3F1FE-8FC3-EFC2-BC3C-F7BE71FBE679}"/>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41D93793-E76E-E19B-9E04-EE4336A120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B546712-196E-ACD9-39E3-02924115F6CD}"/>
              </a:ext>
            </a:extLst>
          </p:cNvPr>
          <p:cNvSpPr>
            <a:spLocks noGrp="1"/>
          </p:cNvSpPr>
          <p:nvPr>
            <p:ph type="dt" sz="half" idx="10"/>
          </p:nvPr>
        </p:nvSpPr>
        <p:spPr/>
        <p:txBody>
          <a:bodyPr/>
          <a:lstStyle/>
          <a:p>
            <a:fld id="{B6EB569B-B26C-44FA-9F8D-2EAE23FEA1EE}" type="datetimeFigureOut">
              <a:rPr lang="el-GR" smtClean="0"/>
              <a:t>26/5/2023</a:t>
            </a:fld>
            <a:endParaRPr lang="el-GR"/>
          </a:p>
        </p:txBody>
      </p:sp>
      <p:sp>
        <p:nvSpPr>
          <p:cNvPr id="5" name="Θέση υποσέλιδου 4">
            <a:extLst>
              <a:ext uri="{FF2B5EF4-FFF2-40B4-BE49-F238E27FC236}">
                <a16:creationId xmlns:a16="http://schemas.microsoft.com/office/drawing/2014/main" id="{267C1519-7F0F-518D-E80A-EB88E93FDFF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5EF5D2C-83FB-CE30-1FEA-35D3CF059651}"/>
              </a:ext>
            </a:extLst>
          </p:cNvPr>
          <p:cNvSpPr>
            <a:spLocks noGrp="1"/>
          </p:cNvSpPr>
          <p:nvPr>
            <p:ph type="sldNum" sz="quarter" idx="12"/>
          </p:nvPr>
        </p:nvSpPr>
        <p:spPr/>
        <p:txBody>
          <a:bodyPr/>
          <a:lstStyle/>
          <a:p>
            <a:fld id="{26664F2B-A34E-40C2-9C1F-AA415F4DDC0F}" type="slidenum">
              <a:rPr lang="el-GR" smtClean="0"/>
              <a:t>‹#›</a:t>
            </a:fld>
            <a:endParaRPr lang="el-GR"/>
          </a:p>
        </p:txBody>
      </p:sp>
    </p:spTree>
    <p:extLst>
      <p:ext uri="{BB962C8B-B14F-4D97-AF65-F5344CB8AC3E}">
        <p14:creationId xmlns:p14="http://schemas.microsoft.com/office/powerpoint/2010/main" val="1842490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36032D-F9AC-F80C-069D-CABAA0E8A74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CFE4DA2-D42F-9D5C-E286-300ABC012296}"/>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C882DF6-7FC2-0372-BDB4-41EF7687673D}"/>
              </a:ext>
            </a:extLst>
          </p:cNvPr>
          <p:cNvSpPr>
            <a:spLocks noGrp="1"/>
          </p:cNvSpPr>
          <p:nvPr>
            <p:ph type="dt" sz="half" idx="10"/>
          </p:nvPr>
        </p:nvSpPr>
        <p:spPr/>
        <p:txBody>
          <a:bodyPr/>
          <a:lstStyle/>
          <a:p>
            <a:fld id="{B6EB569B-B26C-44FA-9F8D-2EAE23FEA1EE}" type="datetimeFigureOut">
              <a:rPr lang="el-GR" smtClean="0"/>
              <a:t>26/5/2023</a:t>
            </a:fld>
            <a:endParaRPr lang="el-GR"/>
          </a:p>
        </p:txBody>
      </p:sp>
      <p:sp>
        <p:nvSpPr>
          <p:cNvPr id="5" name="Θέση υποσέλιδου 4">
            <a:extLst>
              <a:ext uri="{FF2B5EF4-FFF2-40B4-BE49-F238E27FC236}">
                <a16:creationId xmlns:a16="http://schemas.microsoft.com/office/drawing/2014/main" id="{E67EBE0D-6135-9087-EF32-89B6717225B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0CA1FDB-1B86-B623-42B0-4A9E6E290C7B}"/>
              </a:ext>
            </a:extLst>
          </p:cNvPr>
          <p:cNvSpPr>
            <a:spLocks noGrp="1"/>
          </p:cNvSpPr>
          <p:nvPr>
            <p:ph type="sldNum" sz="quarter" idx="12"/>
          </p:nvPr>
        </p:nvSpPr>
        <p:spPr/>
        <p:txBody>
          <a:bodyPr/>
          <a:lstStyle/>
          <a:p>
            <a:fld id="{26664F2B-A34E-40C2-9C1F-AA415F4DDC0F}" type="slidenum">
              <a:rPr lang="el-GR" smtClean="0"/>
              <a:t>‹#›</a:t>
            </a:fld>
            <a:endParaRPr lang="el-GR"/>
          </a:p>
        </p:txBody>
      </p:sp>
    </p:spTree>
    <p:extLst>
      <p:ext uri="{BB962C8B-B14F-4D97-AF65-F5344CB8AC3E}">
        <p14:creationId xmlns:p14="http://schemas.microsoft.com/office/powerpoint/2010/main" val="1080588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9991EBF8-629B-93A5-E283-E5949A04F219}"/>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8036BC5-1485-D9C8-C745-187C92E548FD}"/>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CE57C52-2FA5-F276-4FC0-73CF91FD8B7E}"/>
              </a:ext>
            </a:extLst>
          </p:cNvPr>
          <p:cNvSpPr>
            <a:spLocks noGrp="1"/>
          </p:cNvSpPr>
          <p:nvPr>
            <p:ph type="dt" sz="half" idx="10"/>
          </p:nvPr>
        </p:nvSpPr>
        <p:spPr/>
        <p:txBody>
          <a:bodyPr/>
          <a:lstStyle/>
          <a:p>
            <a:fld id="{B6EB569B-B26C-44FA-9F8D-2EAE23FEA1EE}" type="datetimeFigureOut">
              <a:rPr lang="el-GR" smtClean="0"/>
              <a:t>26/5/2023</a:t>
            </a:fld>
            <a:endParaRPr lang="el-GR"/>
          </a:p>
        </p:txBody>
      </p:sp>
      <p:sp>
        <p:nvSpPr>
          <p:cNvPr id="5" name="Θέση υποσέλιδου 4">
            <a:extLst>
              <a:ext uri="{FF2B5EF4-FFF2-40B4-BE49-F238E27FC236}">
                <a16:creationId xmlns:a16="http://schemas.microsoft.com/office/drawing/2014/main" id="{4DF17B1E-810D-06F2-12F7-4F95B844134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1B486C6-F158-AF0F-6BCB-822A8188ABE3}"/>
              </a:ext>
            </a:extLst>
          </p:cNvPr>
          <p:cNvSpPr>
            <a:spLocks noGrp="1"/>
          </p:cNvSpPr>
          <p:nvPr>
            <p:ph type="sldNum" sz="quarter" idx="12"/>
          </p:nvPr>
        </p:nvSpPr>
        <p:spPr/>
        <p:txBody>
          <a:bodyPr/>
          <a:lstStyle/>
          <a:p>
            <a:fld id="{26664F2B-A34E-40C2-9C1F-AA415F4DDC0F}" type="slidenum">
              <a:rPr lang="el-GR" smtClean="0"/>
              <a:t>‹#›</a:t>
            </a:fld>
            <a:endParaRPr lang="el-GR"/>
          </a:p>
        </p:txBody>
      </p:sp>
    </p:spTree>
    <p:extLst>
      <p:ext uri="{BB962C8B-B14F-4D97-AF65-F5344CB8AC3E}">
        <p14:creationId xmlns:p14="http://schemas.microsoft.com/office/powerpoint/2010/main" val="409929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A36731-FF5A-5384-533F-85AA431E748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0DB8777-8080-275F-DF9B-A1B7CF28B337}"/>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B6F5B29-B59D-7614-A7C9-91B3484CF964}"/>
              </a:ext>
            </a:extLst>
          </p:cNvPr>
          <p:cNvSpPr>
            <a:spLocks noGrp="1"/>
          </p:cNvSpPr>
          <p:nvPr>
            <p:ph type="dt" sz="half" idx="10"/>
          </p:nvPr>
        </p:nvSpPr>
        <p:spPr/>
        <p:txBody>
          <a:bodyPr/>
          <a:lstStyle/>
          <a:p>
            <a:fld id="{B6EB569B-B26C-44FA-9F8D-2EAE23FEA1EE}" type="datetimeFigureOut">
              <a:rPr lang="el-GR" smtClean="0"/>
              <a:t>26/5/2023</a:t>
            </a:fld>
            <a:endParaRPr lang="el-GR"/>
          </a:p>
        </p:txBody>
      </p:sp>
      <p:sp>
        <p:nvSpPr>
          <p:cNvPr id="5" name="Θέση υποσέλιδου 4">
            <a:extLst>
              <a:ext uri="{FF2B5EF4-FFF2-40B4-BE49-F238E27FC236}">
                <a16:creationId xmlns:a16="http://schemas.microsoft.com/office/drawing/2014/main" id="{92FC8219-D2AD-BF37-8243-27CB770AF62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8FC97B0-BD7A-A3CA-7A3C-5F3E97786B77}"/>
              </a:ext>
            </a:extLst>
          </p:cNvPr>
          <p:cNvSpPr>
            <a:spLocks noGrp="1"/>
          </p:cNvSpPr>
          <p:nvPr>
            <p:ph type="sldNum" sz="quarter" idx="12"/>
          </p:nvPr>
        </p:nvSpPr>
        <p:spPr/>
        <p:txBody>
          <a:bodyPr/>
          <a:lstStyle/>
          <a:p>
            <a:fld id="{26664F2B-A34E-40C2-9C1F-AA415F4DDC0F}" type="slidenum">
              <a:rPr lang="el-GR" smtClean="0"/>
              <a:t>‹#›</a:t>
            </a:fld>
            <a:endParaRPr lang="el-GR"/>
          </a:p>
        </p:txBody>
      </p:sp>
    </p:spTree>
    <p:extLst>
      <p:ext uri="{BB962C8B-B14F-4D97-AF65-F5344CB8AC3E}">
        <p14:creationId xmlns:p14="http://schemas.microsoft.com/office/powerpoint/2010/main" val="2433230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07B928-53D5-AD5D-D94D-287400233D4E}"/>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CC32BD5-4745-B3F9-E260-A88EA12062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BB3EC56A-3B4B-5D13-9CB7-FB1816427BC5}"/>
              </a:ext>
            </a:extLst>
          </p:cNvPr>
          <p:cNvSpPr>
            <a:spLocks noGrp="1"/>
          </p:cNvSpPr>
          <p:nvPr>
            <p:ph type="dt" sz="half" idx="10"/>
          </p:nvPr>
        </p:nvSpPr>
        <p:spPr/>
        <p:txBody>
          <a:bodyPr/>
          <a:lstStyle/>
          <a:p>
            <a:fld id="{B6EB569B-B26C-44FA-9F8D-2EAE23FEA1EE}" type="datetimeFigureOut">
              <a:rPr lang="el-GR" smtClean="0"/>
              <a:t>26/5/2023</a:t>
            </a:fld>
            <a:endParaRPr lang="el-GR"/>
          </a:p>
        </p:txBody>
      </p:sp>
      <p:sp>
        <p:nvSpPr>
          <p:cNvPr id="5" name="Θέση υποσέλιδου 4">
            <a:extLst>
              <a:ext uri="{FF2B5EF4-FFF2-40B4-BE49-F238E27FC236}">
                <a16:creationId xmlns:a16="http://schemas.microsoft.com/office/drawing/2014/main" id="{B13BE2A0-CD0C-139D-C762-117C7997C54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C5A9C00-9290-8CE0-EA7A-233E264BC499}"/>
              </a:ext>
            </a:extLst>
          </p:cNvPr>
          <p:cNvSpPr>
            <a:spLocks noGrp="1"/>
          </p:cNvSpPr>
          <p:nvPr>
            <p:ph type="sldNum" sz="quarter" idx="12"/>
          </p:nvPr>
        </p:nvSpPr>
        <p:spPr/>
        <p:txBody>
          <a:bodyPr/>
          <a:lstStyle/>
          <a:p>
            <a:fld id="{26664F2B-A34E-40C2-9C1F-AA415F4DDC0F}" type="slidenum">
              <a:rPr lang="el-GR" smtClean="0"/>
              <a:t>‹#›</a:t>
            </a:fld>
            <a:endParaRPr lang="el-GR"/>
          </a:p>
        </p:txBody>
      </p:sp>
    </p:spTree>
    <p:extLst>
      <p:ext uri="{BB962C8B-B14F-4D97-AF65-F5344CB8AC3E}">
        <p14:creationId xmlns:p14="http://schemas.microsoft.com/office/powerpoint/2010/main" val="427538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257F59-9312-9B83-D7FC-0A27ABEDA30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D83CFC1-8819-5AB3-6C01-C78374BC696F}"/>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B0E384DD-AC29-36BA-6185-57CE348ECD0F}"/>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80A4A369-E0A9-9877-B0B9-4FA6E9BC7165}"/>
              </a:ext>
            </a:extLst>
          </p:cNvPr>
          <p:cNvSpPr>
            <a:spLocks noGrp="1"/>
          </p:cNvSpPr>
          <p:nvPr>
            <p:ph type="dt" sz="half" idx="10"/>
          </p:nvPr>
        </p:nvSpPr>
        <p:spPr/>
        <p:txBody>
          <a:bodyPr/>
          <a:lstStyle/>
          <a:p>
            <a:fld id="{B6EB569B-B26C-44FA-9F8D-2EAE23FEA1EE}" type="datetimeFigureOut">
              <a:rPr lang="el-GR" smtClean="0"/>
              <a:t>26/5/2023</a:t>
            </a:fld>
            <a:endParaRPr lang="el-GR"/>
          </a:p>
        </p:txBody>
      </p:sp>
      <p:sp>
        <p:nvSpPr>
          <p:cNvPr id="6" name="Θέση υποσέλιδου 5">
            <a:extLst>
              <a:ext uri="{FF2B5EF4-FFF2-40B4-BE49-F238E27FC236}">
                <a16:creationId xmlns:a16="http://schemas.microsoft.com/office/drawing/2014/main" id="{32CAC629-FD77-BF84-927C-54F8AC16172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2FD0222-4E40-E50F-7A4D-B12899BC797B}"/>
              </a:ext>
            </a:extLst>
          </p:cNvPr>
          <p:cNvSpPr>
            <a:spLocks noGrp="1"/>
          </p:cNvSpPr>
          <p:nvPr>
            <p:ph type="sldNum" sz="quarter" idx="12"/>
          </p:nvPr>
        </p:nvSpPr>
        <p:spPr/>
        <p:txBody>
          <a:bodyPr/>
          <a:lstStyle/>
          <a:p>
            <a:fld id="{26664F2B-A34E-40C2-9C1F-AA415F4DDC0F}" type="slidenum">
              <a:rPr lang="el-GR" smtClean="0"/>
              <a:t>‹#›</a:t>
            </a:fld>
            <a:endParaRPr lang="el-GR"/>
          </a:p>
        </p:txBody>
      </p:sp>
    </p:spTree>
    <p:extLst>
      <p:ext uri="{BB962C8B-B14F-4D97-AF65-F5344CB8AC3E}">
        <p14:creationId xmlns:p14="http://schemas.microsoft.com/office/powerpoint/2010/main" val="626892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E4D063-79F6-08F0-9061-F18257D43432}"/>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2C2377B-A0FD-1670-640D-767C9299A7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418C784-EFCA-2865-16FF-71F42293DE90}"/>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730DE1A0-873E-B815-1B78-0FC9B212E9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4DB78F54-60FB-966B-EED0-1C15A9010361}"/>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963CD95C-EB04-089C-62C5-0B16B3F16A46}"/>
              </a:ext>
            </a:extLst>
          </p:cNvPr>
          <p:cNvSpPr>
            <a:spLocks noGrp="1"/>
          </p:cNvSpPr>
          <p:nvPr>
            <p:ph type="dt" sz="half" idx="10"/>
          </p:nvPr>
        </p:nvSpPr>
        <p:spPr/>
        <p:txBody>
          <a:bodyPr/>
          <a:lstStyle/>
          <a:p>
            <a:fld id="{B6EB569B-B26C-44FA-9F8D-2EAE23FEA1EE}" type="datetimeFigureOut">
              <a:rPr lang="el-GR" smtClean="0"/>
              <a:t>26/5/2023</a:t>
            </a:fld>
            <a:endParaRPr lang="el-GR"/>
          </a:p>
        </p:txBody>
      </p:sp>
      <p:sp>
        <p:nvSpPr>
          <p:cNvPr id="8" name="Θέση υποσέλιδου 7">
            <a:extLst>
              <a:ext uri="{FF2B5EF4-FFF2-40B4-BE49-F238E27FC236}">
                <a16:creationId xmlns:a16="http://schemas.microsoft.com/office/drawing/2014/main" id="{597CE95A-3110-D448-CB3A-DB2AEA3DB2DC}"/>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88188D28-66C3-3E6A-289E-21AC9EE79827}"/>
              </a:ext>
            </a:extLst>
          </p:cNvPr>
          <p:cNvSpPr>
            <a:spLocks noGrp="1"/>
          </p:cNvSpPr>
          <p:nvPr>
            <p:ph type="sldNum" sz="quarter" idx="12"/>
          </p:nvPr>
        </p:nvSpPr>
        <p:spPr/>
        <p:txBody>
          <a:bodyPr/>
          <a:lstStyle/>
          <a:p>
            <a:fld id="{26664F2B-A34E-40C2-9C1F-AA415F4DDC0F}" type="slidenum">
              <a:rPr lang="el-GR" smtClean="0"/>
              <a:t>‹#›</a:t>
            </a:fld>
            <a:endParaRPr lang="el-GR"/>
          </a:p>
        </p:txBody>
      </p:sp>
    </p:spTree>
    <p:extLst>
      <p:ext uri="{BB962C8B-B14F-4D97-AF65-F5344CB8AC3E}">
        <p14:creationId xmlns:p14="http://schemas.microsoft.com/office/powerpoint/2010/main" val="4083682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CB030F-1499-8F41-9AA0-6950C1828AF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192DDB48-8ABB-414C-BF38-F88B194B6ACC}"/>
              </a:ext>
            </a:extLst>
          </p:cNvPr>
          <p:cNvSpPr>
            <a:spLocks noGrp="1"/>
          </p:cNvSpPr>
          <p:nvPr>
            <p:ph type="dt" sz="half" idx="10"/>
          </p:nvPr>
        </p:nvSpPr>
        <p:spPr/>
        <p:txBody>
          <a:bodyPr/>
          <a:lstStyle/>
          <a:p>
            <a:fld id="{B6EB569B-B26C-44FA-9F8D-2EAE23FEA1EE}" type="datetimeFigureOut">
              <a:rPr lang="el-GR" smtClean="0"/>
              <a:t>26/5/2023</a:t>
            </a:fld>
            <a:endParaRPr lang="el-GR"/>
          </a:p>
        </p:txBody>
      </p:sp>
      <p:sp>
        <p:nvSpPr>
          <p:cNvPr id="4" name="Θέση υποσέλιδου 3">
            <a:extLst>
              <a:ext uri="{FF2B5EF4-FFF2-40B4-BE49-F238E27FC236}">
                <a16:creationId xmlns:a16="http://schemas.microsoft.com/office/drawing/2014/main" id="{4ED3B5CD-2F88-C80B-F01D-774CF200F8DF}"/>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C718C221-899D-30C1-792F-944834C7B308}"/>
              </a:ext>
            </a:extLst>
          </p:cNvPr>
          <p:cNvSpPr>
            <a:spLocks noGrp="1"/>
          </p:cNvSpPr>
          <p:nvPr>
            <p:ph type="sldNum" sz="quarter" idx="12"/>
          </p:nvPr>
        </p:nvSpPr>
        <p:spPr/>
        <p:txBody>
          <a:bodyPr/>
          <a:lstStyle/>
          <a:p>
            <a:fld id="{26664F2B-A34E-40C2-9C1F-AA415F4DDC0F}" type="slidenum">
              <a:rPr lang="el-GR" smtClean="0"/>
              <a:t>‹#›</a:t>
            </a:fld>
            <a:endParaRPr lang="el-GR"/>
          </a:p>
        </p:txBody>
      </p:sp>
    </p:spTree>
    <p:extLst>
      <p:ext uri="{BB962C8B-B14F-4D97-AF65-F5344CB8AC3E}">
        <p14:creationId xmlns:p14="http://schemas.microsoft.com/office/powerpoint/2010/main" val="3380297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B5A2D60-4781-41AA-6C46-DE8F4A05C818}"/>
              </a:ext>
            </a:extLst>
          </p:cNvPr>
          <p:cNvSpPr>
            <a:spLocks noGrp="1"/>
          </p:cNvSpPr>
          <p:nvPr>
            <p:ph type="dt" sz="half" idx="10"/>
          </p:nvPr>
        </p:nvSpPr>
        <p:spPr/>
        <p:txBody>
          <a:bodyPr/>
          <a:lstStyle/>
          <a:p>
            <a:fld id="{B6EB569B-B26C-44FA-9F8D-2EAE23FEA1EE}" type="datetimeFigureOut">
              <a:rPr lang="el-GR" smtClean="0"/>
              <a:t>26/5/2023</a:t>
            </a:fld>
            <a:endParaRPr lang="el-GR"/>
          </a:p>
        </p:txBody>
      </p:sp>
      <p:sp>
        <p:nvSpPr>
          <p:cNvPr id="3" name="Θέση υποσέλιδου 2">
            <a:extLst>
              <a:ext uri="{FF2B5EF4-FFF2-40B4-BE49-F238E27FC236}">
                <a16:creationId xmlns:a16="http://schemas.microsoft.com/office/drawing/2014/main" id="{D41B954A-E312-1F45-86B6-ECBC9BD956EE}"/>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67E6C39A-DEEF-A0B7-F453-8641B995E43A}"/>
              </a:ext>
            </a:extLst>
          </p:cNvPr>
          <p:cNvSpPr>
            <a:spLocks noGrp="1"/>
          </p:cNvSpPr>
          <p:nvPr>
            <p:ph type="sldNum" sz="quarter" idx="12"/>
          </p:nvPr>
        </p:nvSpPr>
        <p:spPr/>
        <p:txBody>
          <a:bodyPr/>
          <a:lstStyle/>
          <a:p>
            <a:fld id="{26664F2B-A34E-40C2-9C1F-AA415F4DDC0F}" type="slidenum">
              <a:rPr lang="el-GR" smtClean="0"/>
              <a:t>‹#›</a:t>
            </a:fld>
            <a:endParaRPr lang="el-GR"/>
          </a:p>
        </p:txBody>
      </p:sp>
    </p:spTree>
    <p:extLst>
      <p:ext uri="{BB962C8B-B14F-4D97-AF65-F5344CB8AC3E}">
        <p14:creationId xmlns:p14="http://schemas.microsoft.com/office/powerpoint/2010/main" val="1010419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3B2452-DC3C-4047-AB2A-4705B89383E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2E8D7A1-5C4E-D223-8B40-FE6E5466E6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A046936B-0BA0-5168-364B-9D1DE24486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B93BFEB5-4D4B-FB01-10F0-8C7D613FC4AC}"/>
              </a:ext>
            </a:extLst>
          </p:cNvPr>
          <p:cNvSpPr>
            <a:spLocks noGrp="1"/>
          </p:cNvSpPr>
          <p:nvPr>
            <p:ph type="dt" sz="half" idx="10"/>
          </p:nvPr>
        </p:nvSpPr>
        <p:spPr/>
        <p:txBody>
          <a:bodyPr/>
          <a:lstStyle/>
          <a:p>
            <a:fld id="{B6EB569B-B26C-44FA-9F8D-2EAE23FEA1EE}" type="datetimeFigureOut">
              <a:rPr lang="el-GR" smtClean="0"/>
              <a:t>26/5/2023</a:t>
            </a:fld>
            <a:endParaRPr lang="el-GR"/>
          </a:p>
        </p:txBody>
      </p:sp>
      <p:sp>
        <p:nvSpPr>
          <p:cNvPr id="6" name="Θέση υποσέλιδου 5">
            <a:extLst>
              <a:ext uri="{FF2B5EF4-FFF2-40B4-BE49-F238E27FC236}">
                <a16:creationId xmlns:a16="http://schemas.microsoft.com/office/drawing/2014/main" id="{4C522460-C0BA-406E-FE10-5E28728E2FE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600857B-850E-F907-1FB9-AAAE47CE22CD}"/>
              </a:ext>
            </a:extLst>
          </p:cNvPr>
          <p:cNvSpPr>
            <a:spLocks noGrp="1"/>
          </p:cNvSpPr>
          <p:nvPr>
            <p:ph type="sldNum" sz="quarter" idx="12"/>
          </p:nvPr>
        </p:nvSpPr>
        <p:spPr/>
        <p:txBody>
          <a:bodyPr/>
          <a:lstStyle/>
          <a:p>
            <a:fld id="{26664F2B-A34E-40C2-9C1F-AA415F4DDC0F}" type="slidenum">
              <a:rPr lang="el-GR" smtClean="0"/>
              <a:t>‹#›</a:t>
            </a:fld>
            <a:endParaRPr lang="el-GR"/>
          </a:p>
        </p:txBody>
      </p:sp>
    </p:spTree>
    <p:extLst>
      <p:ext uri="{BB962C8B-B14F-4D97-AF65-F5344CB8AC3E}">
        <p14:creationId xmlns:p14="http://schemas.microsoft.com/office/powerpoint/2010/main" val="1781246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7BFF7B-80A5-AC4E-1B85-A0FACC1590D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A4BB4793-5998-60E5-15D6-BBAE85B679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3782668E-B390-B747-FAA3-93BE61C8CB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3C09352-5578-636F-0B6C-116E30F70DD3}"/>
              </a:ext>
            </a:extLst>
          </p:cNvPr>
          <p:cNvSpPr>
            <a:spLocks noGrp="1"/>
          </p:cNvSpPr>
          <p:nvPr>
            <p:ph type="dt" sz="half" idx="10"/>
          </p:nvPr>
        </p:nvSpPr>
        <p:spPr/>
        <p:txBody>
          <a:bodyPr/>
          <a:lstStyle/>
          <a:p>
            <a:fld id="{B6EB569B-B26C-44FA-9F8D-2EAE23FEA1EE}" type="datetimeFigureOut">
              <a:rPr lang="el-GR" smtClean="0"/>
              <a:t>26/5/2023</a:t>
            </a:fld>
            <a:endParaRPr lang="el-GR"/>
          </a:p>
        </p:txBody>
      </p:sp>
      <p:sp>
        <p:nvSpPr>
          <p:cNvPr id="6" name="Θέση υποσέλιδου 5">
            <a:extLst>
              <a:ext uri="{FF2B5EF4-FFF2-40B4-BE49-F238E27FC236}">
                <a16:creationId xmlns:a16="http://schemas.microsoft.com/office/drawing/2014/main" id="{837A29AE-9059-FD5E-E527-A2D054C5C0A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995C3DF-330E-67C4-39E9-F602AB370D98}"/>
              </a:ext>
            </a:extLst>
          </p:cNvPr>
          <p:cNvSpPr>
            <a:spLocks noGrp="1"/>
          </p:cNvSpPr>
          <p:nvPr>
            <p:ph type="sldNum" sz="quarter" idx="12"/>
          </p:nvPr>
        </p:nvSpPr>
        <p:spPr/>
        <p:txBody>
          <a:bodyPr/>
          <a:lstStyle/>
          <a:p>
            <a:fld id="{26664F2B-A34E-40C2-9C1F-AA415F4DDC0F}" type="slidenum">
              <a:rPr lang="el-GR" smtClean="0"/>
              <a:t>‹#›</a:t>
            </a:fld>
            <a:endParaRPr lang="el-GR"/>
          </a:p>
        </p:txBody>
      </p:sp>
    </p:spTree>
    <p:extLst>
      <p:ext uri="{BB962C8B-B14F-4D97-AF65-F5344CB8AC3E}">
        <p14:creationId xmlns:p14="http://schemas.microsoft.com/office/powerpoint/2010/main" val="2076713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06645758-2D95-2488-B534-6094F3317D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08ED42A-DB74-48E0-EE6A-D8C03CF22E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902EC39-C05E-442B-65A4-F8BA95FDA4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EB569B-B26C-44FA-9F8D-2EAE23FEA1EE}" type="datetimeFigureOut">
              <a:rPr lang="el-GR" smtClean="0"/>
              <a:t>26/5/2023</a:t>
            </a:fld>
            <a:endParaRPr lang="el-GR"/>
          </a:p>
        </p:txBody>
      </p:sp>
      <p:sp>
        <p:nvSpPr>
          <p:cNvPr id="5" name="Θέση υποσέλιδου 4">
            <a:extLst>
              <a:ext uri="{FF2B5EF4-FFF2-40B4-BE49-F238E27FC236}">
                <a16:creationId xmlns:a16="http://schemas.microsoft.com/office/drawing/2014/main" id="{E84BBB62-26B7-8E55-05F4-430F23BACA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95D74AF2-4DCC-A2D0-123B-6EC44008E0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664F2B-A34E-40C2-9C1F-AA415F4DDC0F}" type="slidenum">
              <a:rPr lang="el-GR" smtClean="0"/>
              <a:t>‹#›</a:t>
            </a:fld>
            <a:endParaRPr lang="el-GR"/>
          </a:p>
        </p:txBody>
      </p:sp>
    </p:spTree>
    <p:extLst>
      <p:ext uri="{BB962C8B-B14F-4D97-AF65-F5344CB8AC3E}">
        <p14:creationId xmlns:p14="http://schemas.microsoft.com/office/powerpoint/2010/main" val="2369943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81F16DE-E267-081F-57EA-F6A29E03D931}"/>
              </a:ext>
            </a:extLst>
          </p:cNvPr>
          <p:cNvSpPr>
            <a:spLocks noGrp="1"/>
          </p:cNvSpPr>
          <p:nvPr>
            <p:ph type="ctrTitle"/>
          </p:nvPr>
        </p:nvSpPr>
        <p:spPr>
          <a:xfrm>
            <a:off x="0" y="1"/>
            <a:ext cx="12192000" cy="4463357"/>
          </a:xfrm>
        </p:spPr>
        <p:txBody>
          <a:bodyPr>
            <a:noAutofit/>
          </a:bodyPr>
          <a:lstStyle/>
          <a:p>
            <a:r>
              <a:rPr lang="el-GR" sz="3600" b="1" dirty="0"/>
              <a:t>ΕΚΚΛΗΣΙΑΣΤΙΚΗ ΕΘΙΜΟΤΥΠΙΑ</a:t>
            </a:r>
            <a:br>
              <a:rPr lang="el-GR" sz="3600" b="1" dirty="0"/>
            </a:br>
            <a:r>
              <a:rPr lang="el-GR" sz="3600" b="1" dirty="0"/>
              <a:t>ΕΝΟΤΗΤΑ 10</a:t>
            </a:r>
            <a:r>
              <a:rPr lang="el-GR" sz="3600" b="1" baseline="30000" dirty="0"/>
              <a:t>η </a:t>
            </a:r>
            <a:br>
              <a:rPr lang="el-GR" sz="3600" b="1" baseline="30000" dirty="0"/>
            </a:br>
            <a:r>
              <a:rPr lang="el-GR" sz="3600" b="1" dirty="0"/>
              <a:t>ΟΣΑ ΔΕΙ ΠΑΡΑΦΥΛΑΤΤΕΣΘΑΙ </a:t>
            </a:r>
            <a:br>
              <a:rPr lang="el-GR" sz="3600" b="1" dirty="0"/>
            </a:br>
            <a:r>
              <a:rPr lang="el-GR" sz="3600" b="1" dirty="0"/>
              <a:t>ΚΑΤΑ ΤΗΝ ΤΕΛΕΤΗΝ </a:t>
            </a:r>
            <a:br>
              <a:rPr lang="el-GR" sz="3600" b="1" dirty="0"/>
            </a:br>
            <a:r>
              <a:rPr lang="el-GR" sz="3600" b="1" dirty="0"/>
              <a:t>ΑΝΑΛΗΨΕΩΣ ΤΩΝ ΚΑΘΗΚΟΝΤΩΝ ΤΟΥ ΝΕΟΥ ΠΡΩΘΥΠΟΥΡΓΟΥ, </a:t>
            </a:r>
            <a:br>
              <a:rPr lang="el-GR" sz="3600" b="1" dirty="0"/>
            </a:br>
            <a:r>
              <a:rPr lang="el-GR" sz="3600" b="1" dirty="0"/>
              <a:t>ΕΝΩΠΙΟΝ ΤΟΥ ΕΞΟΧΩΤΑΤΟΥ ΠΡΟΕΔΡΟΥ </a:t>
            </a:r>
            <a:br>
              <a:rPr lang="el-GR" sz="3600" b="1" dirty="0"/>
            </a:br>
            <a:r>
              <a:rPr lang="el-GR" sz="3600" b="1" dirty="0"/>
              <a:t>ΤΗΣ ΕΛΛΗΝΙΚΗΣ ΔΗΜΟΚΡΑΤΙΑΣ </a:t>
            </a:r>
            <a:br>
              <a:rPr lang="el-GR" sz="3600" b="1" dirty="0"/>
            </a:br>
            <a:r>
              <a:rPr lang="el-GR" sz="3600" b="1" dirty="0"/>
              <a:t>ΕΝ Τῼ ΠΡΟΕΔΡΙΚῼ ΜΕΓΑΡῼ </a:t>
            </a:r>
            <a:endParaRPr lang="el-GR" sz="3600" dirty="0"/>
          </a:p>
        </p:txBody>
      </p:sp>
      <p:sp>
        <p:nvSpPr>
          <p:cNvPr id="3" name="Υπότιτλος 2">
            <a:extLst>
              <a:ext uri="{FF2B5EF4-FFF2-40B4-BE49-F238E27FC236}">
                <a16:creationId xmlns:a16="http://schemas.microsoft.com/office/drawing/2014/main" id="{0D3E1014-CF8A-97BE-FD91-3E6B57D965FF}"/>
              </a:ext>
            </a:extLst>
          </p:cNvPr>
          <p:cNvSpPr>
            <a:spLocks noGrp="1"/>
          </p:cNvSpPr>
          <p:nvPr>
            <p:ph type="subTitle" idx="1"/>
          </p:nvPr>
        </p:nvSpPr>
        <p:spPr>
          <a:xfrm>
            <a:off x="1442519" y="4744016"/>
            <a:ext cx="9144000" cy="2113983"/>
          </a:xfrm>
        </p:spPr>
        <p:txBody>
          <a:bodyPr>
            <a:normAutofit/>
          </a:bodyPr>
          <a:lstStyle/>
          <a:p>
            <a:r>
              <a:rPr lang="el-GR" dirty="0"/>
              <a:t>Διδάσκουσα Καθηγήτρια: Μαρία </a:t>
            </a:r>
            <a:r>
              <a:rPr lang="el-GR" dirty="0" err="1"/>
              <a:t>Καράμπελια</a:t>
            </a:r>
            <a:endParaRPr lang="el-GR" dirty="0"/>
          </a:p>
          <a:p>
            <a:r>
              <a:rPr lang="el-GR" dirty="0"/>
              <a:t>Β΄ εξάμηνο</a:t>
            </a:r>
          </a:p>
          <a:p>
            <a:r>
              <a:rPr lang="el-GR" dirty="0"/>
              <a:t>Ιερατικών Σπουδών</a:t>
            </a:r>
          </a:p>
          <a:p>
            <a:r>
              <a:rPr lang="el-GR" dirty="0"/>
              <a:t>ΑΕΑΑ</a:t>
            </a:r>
          </a:p>
          <a:p>
            <a:endParaRPr lang="el-GR" dirty="0"/>
          </a:p>
        </p:txBody>
      </p:sp>
    </p:spTree>
    <p:extLst>
      <p:ext uri="{BB962C8B-B14F-4D97-AF65-F5344CB8AC3E}">
        <p14:creationId xmlns:p14="http://schemas.microsoft.com/office/powerpoint/2010/main" val="945151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084BBC-C97A-F658-CA03-91B9497DFAF9}"/>
              </a:ext>
            </a:extLst>
          </p:cNvPr>
          <p:cNvSpPr>
            <a:spLocks noGrp="1"/>
          </p:cNvSpPr>
          <p:nvPr>
            <p:ph type="title"/>
          </p:nvPr>
        </p:nvSpPr>
        <p:spPr>
          <a:xfrm>
            <a:off x="0" y="0"/>
            <a:ext cx="12192000" cy="681037"/>
          </a:xfrm>
        </p:spPr>
        <p:txBody>
          <a:bodyPr>
            <a:normAutofit/>
          </a:bodyPr>
          <a:lstStyle/>
          <a:p>
            <a:pPr algn="ctr"/>
            <a:r>
              <a:rPr lang="el-GR" sz="3200" b="1" dirty="0"/>
              <a:t>ΤΕΛΕΤΗ ΑΝΑΛΗΨΕΩΣ ΤΩΝ ΚΑΘΗΚΟΝΤΩΝ ΤΟΥ ΝΕΟΥ ΠΡΩΘΥΠΟΥΡΓΟΥ</a:t>
            </a:r>
            <a:endParaRPr lang="el-GR" sz="3200" dirty="0"/>
          </a:p>
        </p:txBody>
      </p:sp>
      <p:sp>
        <p:nvSpPr>
          <p:cNvPr id="3" name="Θέση περιεχομένου 2">
            <a:extLst>
              <a:ext uri="{FF2B5EF4-FFF2-40B4-BE49-F238E27FC236}">
                <a16:creationId xmlns:a16="http://schemas.microsoft.com/office/drawing/2014/main" id="{EEBDE400-4BB7-A2B4-9960-BF6A8F1624F0}"/>
              </a:ext>
            </a:extLst>
          </p:cNvPr>
          <p:cNvSpPr>
            <a:spLocks noGrp="1"/>
          </p:cNvSpPr>
          <p:nvPr>
            <p:ph idx="1"/>
          </p:nvPr>
        </p:nvSpPr>
        <p:spPr>
          <a:xfrm>
            <a:off x="0" y="561315"/>
            <a:ext cx="12192000" cy="6296685"/>
          </a:xfrm>
        </p:spPr>
        <p:txBody>
          <a:bodyPr>
            <a:normAutofit fontScale="85000" lnSpcReduction="20000"/>
          </a:bodyPr>
          <a:lstStyle/>
          <a:p>
            <a:r>
              <a:rPr lang="el-GR" dirty="0"/>
              <a:t>Για την Τελετή που αφορά στην Ανάληψη των Καθηκόντων του Νέου Πρωθυπουργού ενώπιον του </a:t>
            </a:r>
            <a:r>
              <a:rPr lang="el-GR" dirty="0" err="1"/>
              <a:t>Εξοχωτάτου</a:t>
            </a:r>
            <a:r>
              <a:rPr lang="el-GR" dirty="0"/>
              <a:t> Προέδρου της Ελληνικής Δημοκρατίας, Υπεύθυνοι από Εκκλησιαστικής πλευράς είναι </a:t>
            </a:r>
            <a:r>
              <a:rPr lang="el-GR" u="sng" dirty="0"/>
              <a:t>ο </a:t>
            </a:r>
            <a:r>
              <a:rPr lang="el-GR" u="sng" dirty="0" err="1"/>
              <a:t>Πανοσιολογιώτατος</a:t>
            </a:r>
            <a:r>
              <a:rPr lang="el-GR" u="sng" dirty="0"/>
              <a:t> Αρχιγραμματεύς της Ιεράς Συνόδου </a:t>
            </a:r>
            <a:r>
              <a:rPr lang="el-GR" dirty="0"/>
              <a:t>της Εκκλησίας της Ελλάδος και </a:t>
            </a:r>
            <a:r>
              <a:rPr lang="el-GR" u="sng" dirty="0"/>
              <a:t>το Γραφείο Εκκλησιαστικής Τάξεως και Εκκλησιαστικής Εθιμοτυπίας </a:t>
            </a:r>
            <a:r>
              <a:rPr lang="el-GR" dirty="0"/>
              <a:t>της Ι.Σ.</a:t>
            </a:r>
          </a:p>
          <a:p>
            <a:r>
              <a:rPr lang="el-GR" dirty="0"/>
              <a:t>Η </a:t>
            </a:r>
            <a:r>
              <a:rPr lang="el-GR" b="1" dirty="0"/>
              <a:t>ημέρα και η ώρα της Τελετής </a:t>
            </a:r>
            <a:r>
              <a:rPr lang="el-GR" dirty="0"/>
              <a:t>ορίζονται από τον </a:t>
            </a:r>
            <a:r>
              <a:rPr lang="el-GR" b="1" dirty="0" err="1"/>
              <a:t>Εξοχώτατο</a:t>
            </a:r>
            <a:r>
              <a:rPr lang="el-GR" b="1" dirty="0"/>
              <a:t> Πρόεδρο της Ελληνικής Δημοκρατίας</a:t>
            </a:r>
            <a:r>
              <a:rPr lang="el-GR" dirty="0"/>
              <a:t>. Η Εκκλησία ειδοποιείται διαμέσου του Διευθυντού Δημοσίων Σχέσεων του Προεδρικού Μεγάρου ή διαμέσου του Γραμματέως του Νομικού Συμβούλου του </a:t>
            </a:r>
            <a:r>
              <a:rPr lang="el-GR" dirty="0" err="1"/>
              <a:t>Εξοχωτάτου</a:t>
            </a:r>
            <a:r>
              <a:rPr lang="el-GR" dirty="0"/>
              <a:t>. Η ειδοποίηση γίνεται προς τον Διευθυντή Εκκλησιαστικής Τάξεως και Εκκλησιαστικής Εθιμοτυπίας της Ιεράς Συνόδου συνήθως τηλεφωνικώς. </a:t>
            </a:r>
          </a:p>
          <a:p>
            <a:r>
              <a:rPr lang="el-GR" dirty="0"/>
              <a:t>Εάν προσκληθούν στο Προεδρικό Μέγαρο για την Τελετή της Ορκωμοσίας, προσέρχονται η Αυτού </a:t>
            </a:r>
            <a:r>
              <a:rPr lang="el-GR" dirty="0" err="1"/>
              <a:t>Μακαριότης</a:t>
            </a:r>
            <a:r>
              <a:rPr lang="el-GR" dirty="0"/>
              <a:t>, ο Πρόεδρος της Ιεράς Συνόδου, φέρων </a:t>
            </a:r>
            <a:r>
              <a:rPr lang="el-GR" dirty="0" err="1"/>
              <a:t>Εγκόλπιον</a:t>
            </a:r>
            <a:r>
              <a:rPr lang="el-GR" dirty="0"/>
              <a:t>, </a:t>
            </a:r>
            <a:r>
              <a:rPr lang="el-GR" dirty="0" err="1"/>
              <a:t>Επανωκαλύμμαυχον</a:t>
            </a:r>
            <a:r>
              <a:rPr lang="el-GR" dirty="0"/>
              <a:t> και </a:t>
            </a:r>
            <a:r>
              <a:rPr lang="el-GR" dirty="0" err="1"/>
              <a:t>Ράβδον</a:t>
            </a:r>
            <a:r>
              <a:rPr lang="el-GR" dirty="0"/>
              <a:t>, ο </a:t>
            </a:r>
            <a:r>
              <a:rPr lang="el-GR" dirty="0" err="1"/>
              <a:t>Πανοσιολογιώτατος</a:t>
            </a:r>
            <a:r>
              <a:rPr lang="el-GR" dirty="0"/>
              <a:t> Αρχιγραμματεύς της Ιεράς Συνόδου και ο </a:t>
            </a:r>
            <a:r>
              <a:rPr lang="el-GR" dirty="0" err="1"/>
              <a:t>Πανοσιολογιώτατος</a:t>
            </a:r>
            <a:r>
              <a:rPr lang="el-GR" dirty="0"/>
              <a:t> Πρώτος Γραμματεύς της Ι.Σ., φέροντες Σταυρό και </a:t>
            </a:r>
            <a:r>
              <a:rPr lang="el-GR" dirty="0" err="1"/>
              <a:t>Επανωκαλύμμαυχον</a:t>
            </a:r>
            <a:r>
              <a:rPr lang="el-GR" dirty="0"/>
              <a:t>. Επίσης, προσέρχεται και ο Διευθυντής του Γραφείου Εκκλησιαστικής Τάξεως και Εκκλησιαστικής Εθιμοτυπίας. Στην Τελετή συμμετέχουν και δύο Διάκονοι, όπως και ακόμη ένας Διάκονος, άνευ αμφίων, για να κρατήσει τον Μανδύα. Εάν ο Αρχιγραμματεύς είναι Αρχιερέας, τότε στην Τελετή συμμετέχει ο Δεύτερος Γραμματέας της Ιεράς Συνόδου.</a:t>
            </a:r>
          </a:p>
          <a:p>
            <a:r>
              <a:rPr lang="el-GR" dirty="0"/>
              <a:t>Οι </a:t>
            </a:r>
            <a:r>
              <a:rPr lang="el-GR" dirty="0" err="1"/>
              <a:t>Ιερολογιώτατοι</a:t>
            </a:r>
            <a:r>
              <a:rPr lang="el-GR" dirty="0"/>
              <a:t> Διάκονοι φθάνουν στο Προεδρικό Μέγαρο μισή περίπου ώρα πριν από την έναρξη της Τελετής, και εισερχόμενοι από την Ανατολική Πύλη του Προεδρικού Μεγάρου, κατευθύνονται στην αίθουσα αναμονής, μεταφέροντες εκεί τα άμφια του Αρχιεπισκόπου, των Γραμματέων και τα δικά τους, ή και </a:t>
            </a:r>
            <a:r>
              <a:rPr lang="el-GR" dirty="0" err="1"/>
              <a:t>ο,τιδήποτε</a:t>
            </a:r>
            <a:r>
              <a:rPr lang="el-GR" dirty="0"/>
              <a:t> άλλο τους ανατεθεί. Συνήθως παραχωρείται η Αίθουσα Συσκέψεων του Προεδρικού Μεγάρου. </a:t>
            </a:r>
          </a:p>
        </p:txBody>
      </p:sp>
    </p:spTree>
    <p:extLst>
      <p:ext uri="{BB962C8B-B14F-4D97-AF65-F5344CB8AC3E}">
        <p14:creationId xmlns:p14="http://schemas.microsoft.com/office/powerpoint/2010/main" val="3669391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E63189-75C6-3A76-F532-E71CCB37FC72}"/>
              </a:ext>
            </a:extLst>
          </p:cNvPr>
          <p:cNvSpPr>
            <a:spLocks noGrp="1"/>
          </p:cNvSpPr>
          <p:nvPr>
            <p:ph type="title"/>
          </p:nvPr>
        </p:nvSpPr>
        <p:spPr>
          <a:xfrm>
            <a:off x="0" y="18256"/>
            <a:ext cx="12192000" cy="416310"/>
          </a:xfrm>
        </p:spPr>
        <p:txBody>
          <a:bodyPr>
            <a:normAutofit fontScale="90000"/>
          </a:bodyPr>
          <a:lstStyle/>
          <a:p>
            <a:pPr algn="ctr"/>
            <a:r>
              <a:rPr lang="el-GR" sz="3200" b="1" dirty="0"/>
              <a:t>ΤΕΛΕΤΗ ΑΝΑΛΗΨΕΩΣ ΤΩΝ ΚΑΘΗΚΟΝΤΩΝ ΤΟΥ ΝΕΟΥ ΠΡΩΘΥΠΟΥΡΓΟΥ</a:t>
            </a:r>
            <a:endParaRPr lang="el-GR" sz="3200" dirty="0"/>
          </a:p>
        </p:txBody>
      </p:sp>
      <p:sp>
        <p:nvSpPr>
          <p:cNvPr id="3" name="Θέση περιεχομένου 2">
            <a:extLst>
              <a:ext uri="{FF2B5EF4-FFF2-40B4-BE49-F238E27FC236}">
                <a16:creationId xmlns:a16="http://schemas.microsoft.com/office/drawing/2014/main" id="{1F94D13A-A0C0-27AF-4E2E-8349DD8E05F9}"/>
              </a:ext>
            </a:extLst>
          </p:cNvPr>
          <p:cNvSpPr>
            <a:spLocks noGrp="1"/>
          </p:cNvSpPr>
          <p:nvPr>
            <p:ph idx="1"/>
          </p:nvPr>
        </p:nvSpPr>
        <p:spPr>
          <a:xfrm>
            <a:off x="0" y="434566"/>
            <a:ext cx="12192000" cy="6405178"/>
          </a:xfrm>
        </p:spPr>
        <p:txBody>
          <a:bodyPr>
            <a:normAutofit fontScale="92500" lnSpcReduction="10000"/>
          </a:bodyPr>
          <a:lstStyle/>
          <a:p>
            <a:r>
              <a:rPr lang="el-GR" dirty="0"/>
              <a:t>Ο Υπεύθυνος επί της Εκκλησιαστικής Τάξεως και Εκκλησιαστικής Εθιμοτυπίας της Ιεράς Συνόδου, εάν θελήσει φθάνει στο Προεδρικό Μέγαρο μαζί με τους Διακόνους, για να επιβλέψει τις τελευταίες λεπτομέρειες της Τελετής, σε συνεργασία πάντοτε με τους αρμόδιους Υπαλλήλους του Προεδρικού Μεγάρου.</a:t>
            </a:r>
          </a:p>
          <a:p>
            <a:r>
              <a:rPr lang="el-GR" dirty="0"/>
              <a:t>Να σημειωθεί ότι κανένας οδηγός από τα εκκλησιαστικά αυτοκίνητα ή αστυνομικός ή άλλος εκκλησιαστικός συνοδός ή βοηθός εισέρχεται στο Προεδρικό Μέγαρο, αλλά όλοι περιμένουν στα αυτοκίνητά τους. Όλα τα απαιτούμενα για την τελετή ιερά σκεύη και άμφια μεταφέρονται στο Προεδρικό Μέγαρο, μόνο από τους Διακόνους ή από τους Υπαλλήλους του Μεγάρου. Επίσης, κανένας Κληρικός, που βρίσκεται στην αίθουσα αναμονής μπορεί να εξέρχεται απ’ αυτήν και να μεταβαίνει σε άλλο χώρου του Μεγάρου εκτός από εκείνον της Ορκωμοσίας, και μάλιστα μόνο την κανονισμένη ώρα. Τα ονόματα των Κληρικών που θα εισέλθουν στο Προεδρικό Μέγαρο, όπως και ο αριθμός των αυτοκινήτων τους, πρέπει να έχουν αναγγελθεί στον Διευθυντή Δημοσίων Σχέσεων του Προεδρικού Μεγάρου, από τον Διευθυντή Εκκλησιαστικής Εθιμοτυπίας της Ιεράς Συνόδου, προκειμένου να επιτραπεί σ’ αυτούς η είσοδός τους στο Μέγαρο.</a:t>
            </a:r>
          </a:p>
          <a:p>
            <a:r>
              <a:rPr lang="el-GR" dirty="0"/>
              <a:t>Οι Διάκονοι αλλά και οι Κληρικοί που φθάνουν νωρίτερα στο Προεδρικό Μέγαρο και βρίσκονται στην αίθουσα αναμονής, ευσχημόνως παραιτούνται οποιουδήποτε ευγενώς προτεινομένου Κεράσματος, καθόσον αναψυκτικά προσφέρονται μετά την Ορκωμοσία παρουσία και του </a:t>
            </a:r>
            <a:r>
              <a:rPr lang="el-GR" dirty="0" err="1"/>
              <a:t>Εξοχωτάτου</a:t>
            </a:r>
            <a:r>
              <a:rPr lang="el-GR" dirty="0"/>
              <a:t> </a:t>
            </a:r>
            <a:r>
              <a:rPr lang="el-GR" dirty="0" err="1"/>
              <a:t>Οικοδεσπότου</a:t>
            </a:r>
            <a:r>
              <a:rPr lang="el-GR" dirty="0"/>
              <a:t> του Προεδρικού Μεγάρου.   </a:t>
            </a:r>
          </a:p>
        </p:txBody>
      </p:sp>
    </p:spTree>
    <p:extLst>
      <p:ext uri="{BB962C8B-B14F-4D97-AF65-F5344CB8AC3E}">
        <p14:creationId xmlns:p14="http://schemas.microsoft.com/office/powerpoint/2010/main" val="1512329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D050D8-A68C-EE39-ECE4-EA72BF3B0B11}"/>
              </a:ext>
            </a:extLst>
          </p:cNvPr>
          <p:cNvSpPr>
            <a:spLocks noGrp="1"/>
          </p:cNvSpPr>
          <p:nvPr>
            <p:ph type="title"/>
          </p:nvPr>
        </p:nvSpPr>
        <p:spPr>
          <a:xfrm>
            <a:off x="0" y="0"/>
            <a:ext cx="12192000" cy="586146"/>
          </a:xfrm>
        </p:spPr>
        <p:txBody>
          <a:bodyPr>
            <a:normAutofit/>
          </a:bodyPr>
          <a:lstStyle/>
          <a:p>
            <a:pPr algn="ctr"/>
            <a:r>
              <a:rPr lang="el-GR" sz="3200" b="1" dirty="0"/>
              <a:t>ΤΕΛΕΤΗ ΑΝΑΛΗΨΕΩΣ ΤΩΝ ΚΑΘΗΚΟΝΤΩΝ ΤΟΥ ΝΕΟΥ ΠΡΩΘΥΠΟΥΡΓΟΥ</a:t>
            </a:r>
            <a:endParaRPr lang="el-GR" sz="3200" dirty="0"/>
          </a:p>
        </p:txBody>
      </p:sp>
      <p:sp>
        <p:nvSpPr>
          <p:cNvPr id="3" name="Θέση περιεχομένου 2">
            <a:extLst>
              <a:ext uri="{FF2B5EF4-FFF2-40B4-BE49-F238E27FC236}">
                <a16:creationId xmlns:a16="http://schemas.microsoft.com/office/drawing/2014/main" id="{3B61E7D8-7E99-826C-6D82-E59CC9514F2E}"/>
              </a:ext>
            </a:extLst>
          </p:cNvPr>
          <p:cNvSpPr>
            <a:spLocks noGrp="1"/>
          </p:cNvSpPr>
          <p:nvPr>
            <p:ph idx="1"/>
          </p:nvPr>
        </p:nvSpPr>
        <p:spPr>
          <a:xfrm>
            <a:off x="-1" y="586146"/>
            <a:ext cx="12191999" cy="6271854"/>
          </a:xfrm>
        </p:spPr>
        <p:txBody>
          <a:bodyPr>
            <a:normAutofit fontScale="92500" lnSpcReduction="10000"/>
          </a:bodyPr>
          <a:lstStyle/>
          <a:p>
            <a:r>
              <a:rPr lang="el-GR" dirty="0"/>
              <a:t>Δεκαπέντε λεπτά πριν από την έναρξη της Τελετής φθάνουν στην Κεντρική Πύλη του Προεδρικού Μεγάρου ο Μακαριώτατος Αρχιεπίσκοπος, ο </a:t>
            </a:r>
            <a:r>
              <a:rPr lang="el-GR" dirty="0" err="1"/>
              <a:t>Πανοσιολογιώτατος</a:t>
            </a:r>
            <a:r>
              <a:rPr lang="el-GR" dirty="0"/>
              <a:t> Αρχιγραμματεύς και ο </a:t>
            </a:r>
            <a:r>
              <a:rPr lang="el-GR" dirty="0" err="1"/>
              <a:t>Πανοσιολογιώτατος</a:t>
            </a:r>
            <a:r>
              <a:rPr lang="el-GR" dirty="0"/>
              <a:t> Πρώτος Γραμματεύς. Και αυτοί οδηγούνται στην αίθουσα αναμονής. Εάν ο Αρχιγραμματεύς είναι Αρχιερέας, τότε τον </a:t>
            </a:r>
            <a:r>
              <a:rPr lang="el-GR" dirty="0" err="1"/>
              <a:t>Μακαριώτατο</a:t>
            </a:r>
            <a:r>
              <a:rPr lang="el-GR" dirty="0"/>
              <a:t> συνοδεύουν ο Πρώτος και ο Δεύτερος Γραμματεύς της Ιεράς Συνόδου.</a:t>
            </a:r>
          </a:p>
          <a:p>
            <a:r>
              <a:rPr lang="el-GR" dirty="0"/>
              <a:t>Τα απαιτούμενα ιερά σκεύη για την Τελετή διαθέτει η Προεδρία της Δημοκρατίας, με τη μέριμνα των Υπεύθυνών της και του αντίστοιχου Υπεύθυνου επί της Εκκλησιαστικής Εθιμοτυπίας της Ιεράς Συνόδου. Τα σκεύη που χρειάζονται είναι: μία κατάλληλος τράπεζα, ένα ανάλογο για την περίσταση τραπεζομάντηλο, ένα Μέγα Ιερό Ευαγγέλιο, δύο κηροπήγια, δύο κηρία, πυρεία, θυμιατό, </a:t>
            </a:r>
            <a:r>
              <a:rPr lang="el-GR" dirty="0" err="1"/>
              <a:t>ανθράκια</a:t>
            </a:r>
            <a:r>
              <a:rPr lang="el-GR" dirty="0"/>
              <a:t>, θυμίαμα, τα Ιερά Άμφια, τα δύο Τεύχη της Ακολουθίας και το Κείμενο του Όρκου.</a:t>
            </a:r>
          </a:p>
          <a:p>
            <a:r>
              <a:rPr lang="el-GR" dirty="0"/>
              <a:t>Λίγο πριν την έναρξη της Τελετής, ο Αρχιεπίσκοπος ενδύεται Μανδύα, Επιτραχήλιο και Μικρό Ωμοφόριο και φέροντας Εγκόλπιο, </a:t>
            </a:r>
            <a:r>
              <a:rPr lang="el-GR" dirty="0" err="1"/>
              <a:t>Επανωκαλύμμαυχο</a:t>
            </a:r>
            <a:r>
              <a:rPr lang="el-GR" dirty="0"/>
              <a:t> και κρατώντας Πατερίτσα, προετοιμάζεται για την Τελετή, </a:t>
            </a:r>
            <a:r>
              <a:rPr lang="el-GR" dirty="0" err="1"/>
              <a:t>συμπαραστατούμενος</a:t>
            </a:r>
            <a:r>
              <a:rPr lang="el-GR" dirty="0"/>
              <a:t> από τους </a:t>
            </a:r>
            <a:r>
              <a:rPr lang="el-GR" dirty="0" err="1"/>
              <a:t>Πανοσιολογιμώτατο</a:t>
            </a:r>
            <a:r>
              <a:rPr lang="el-GR" dirty="0"/>
              <a:t> Αρχιγραμματέα και Πρώτο Γραμματέα, που φέρουν Επιτραχήλιο, Σταυρό και </a:t>
            </a:r>
            <a:r>
              <a:rPr lang="el-GR" dirty="0" err="1"/>
              <a:t>Επανωκαλύμμαυχο</a:t>
            </a:r>
            <a:r>
              <a:rPr lang="el-GR" dirty="0"/>
              <a:t>, καθώς και από δύο </a:t>
            </a:r>
            <a:r>
              <a:rPr lang="el-GR" dirty="0" err="1"/>
              <a:t>Ιερολογιώτατους</a:t>
            </a:r>
            <a:r>
              <a:rPr lang="el-GR" dirty="0"/>
              <a:t> Διακόνους, που ενδύονται -πριν από την ένδυση των παραπάνω Κληρικών- </a:t>
            </a:r>
            <a:r>
              <a:rPr lang="el-GR" dirty="0" err="1"/>
              <a:t>Στιχάριον</a:t>
            </a:r>
            <a:r>
              <a:rPr lang="el-GR" dirty="0"/>
              <a:t> και </a:t>
            </a:r>
            <a:r>
              <a:rPr lang="el-GR" dirty="0" err="1"/>
              <a:t>Οράριον</a:t>
            </a:r>
            <a:r>
              <a:rPr lang="el-GR" dirty="0"/>
              <a:t>. </a:t>
            </a:r>
          </a:p>
          <a:p>
            <a:r>
              <a:rPr lang="el-GR" dirty="0"/>
              <a:t>Ψάλτες, για το απλό της Ακολουθίας, συνήθως δεν συμμετέχουν. </a:t>
            </a:r>
          </a:p>
        </p:txBody>
      </p:sp>
    </p:spTree>
    <p:extLst>
      <p:ext uri="{BB962C8B-B14F-4D97-AF65-F5344CB8AC3E}">
        <p14:creationId xmlns:p14="http://schemas.microsoft.com/office/powerpoint/2010/main" val="3560573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30FBC2-F1DC-0918-5E73-C16FB8E57964}"/>
              </a:ext>
            </a:extLst>
          </p:cNvPr>
          <p:cNvSpPr>
            <a:spLocks noGrp="1"/>
          </p:cNvSpPr>
          <p:nvPr>
            <p:ph type="title"/>
          </p:nvPr>
        </p:nvSpPr>
        <p:spPr>
          <a:xfrm>
            <a:off x="0" y="18256"/>
            <a:ext cx="12192000" cy="475730"/>
          </a:xfrm>
        </p:spPr>
        <p:txBody>
          <a:bodyPr>
            <a:normAutofit fontScale="90000"/>
          </a:bodyPr>
          <a:lstStyle/>
          <a:p>
            <a:pPr algn="ctr"/>
            <a:r>
              <a:rPr lang="el-GR" sz="3200" b="1" dirty="0"/>
              <a:t>ΤΕΛΕΤΗ ΑΝΑΛΗΨΕΩΣ ΤΩΝ ΚΑΘΗΚΟΝΤΩΝ ΤΟΥ ΝΕΟΥ ΠΡΩΘΥΠΟΥΡΓΟΥ</a:t>
            </a:r>
            <a:endParaRPr lang="el-GR" sz="3200" dirty="0"/>
          </a:p>
        </p:txBody>
      </p:sp>
      <p:sp>
        <p:nvSpPr>
          <p:cNvPr id="3" name="Θέση περιεχομένου 2">
            <a:extLst>
              <a:ext uri="{FF2B5EF4-FFF2-40B4-BE49-F238E27FC236}">
                <a16:creationId xmlns:a16="http://schemas.microsoft.com/office/drawing/2014/main" id="{E6F17349-9F04-CE22-688B-4CEAA6918DA6}"/>
              </a:ext>
            </a:extLst>
          </p:cNvPr>
          <p:cNvSpPr>
            <a:spLocks noGrp="1"/>
          </p:cNvSpPr>
          <p:nvPr>
            <p:ph idx="1"/>
          </p:nvPr>
        </p:nvSpPr>
        <p:spPr>
          <a:xfrm>
            <a:off x="0" y="493986"/>
            <a:ext cx="12192000" cy="6345758"/>
          </a:xfrm>
        </p:spPr>
        <p:txBody>
          <a:bodyPr>
            <a:normAutofit fontScale="85000" lnSpcReduction="20000"/>
          </a:bodyPr>
          <a:lstStyle/>
          <a:p>
            <a:r>
              <a:rPr lang="el-GR" dirty="0"/>
              <a:t>Η Ακολουθία τελείται στην </a:t>
            </a:r>
            <a:r>
              <a:rPr lang="el-GR" b="1" dirty="0"/>
              <a:t>Αίθουσα των Διαπιστευτηρίων</a:t>
            </a:r>
            <a:r>
              <a:rPr lang="el-GR" dirty="0"/>
              <a:t>, και ψάλλεται από Διφθέρας. Υπεύθυνος για το κείμενό της, όπως και για το κείμενο του Όρκου είναι ο Αρχιγραμματέας της Ιεράς Συνόδου. Μετά από αυτά Υπεύθυνος για την επίδοσή της στον Αρχιεπίσκοπο, για την ανάγνωση των ευχών από Αυτόν, είναι ο Διάκονος, ο οποίος πρέπει να έχει προετοιμάσει τα κατάλληλα εξώφυλλα. </a:t>
            </a:r>
          </a:p>
          <a:p>
            <a:r>
              <a:rPr lang="el-GR" dirty="0"/>
              <a:t>Η είσοδος του Αρχιεπισκόπου και της Συνοδείας του στην Αίθουσα των Διαπιστευτηρίων του Προεδρικού Μεγάρου πρέπει να γίνεται δια του εσωτερικού διαδρόμου με τη συνοδεία του Διευθυντού Δημοσίων Σχέσεων της Προεδρίας της Δημοκρατίας. Η Είσοδος αυτή γίνεται ως ακολούθως: Προηγείται ο Διευθυντής Δημοσίων Σχέσεων της Προεδρίας της Δημοκρατίας, έπεται ο </a:t>
            </a:r>
            <a:r>
              <a:rPr lang="el-GR" dirty="0" err="1"/>
              <a:t>Πανοσιολογιώτατος</a:t>
            </a:r>
            <a:r>
              <a:rPr lang="el-GR" dirty="0"/>
              <a:t> Διευθυντής Εκκλησιαστικής Τάξεως και Εκκλησιαστικής Εθιμοτυπίας της Ι.Σ., φέρων Σταυρό και </a:t>
            </a:r>
            <a:r>
              <a:rPr lang="el-GR" dirty="0" err="1"/>
              <a:t>Επανωκαλύμμαυχο</a:t>
            </a:r>
            <a:r>
              <a:rPr lang="el-GR" dirty="0"/>
              <a:t>, και ακολουθούν, σε μία σειρά και κατά τρόπο αντίστροφο προς τα Πρεσβεία τους, ενδεδυμένοι οι </a:t>
            </a:r>
            <a:r>
              <a:rPr lang="el-GR" dirty="0" err="1"/>
              <a:t>Πανοσιολογιώτατος</a:t>
            </a:r>
            <a:r>
              <a:rPr lang="el-GR" dirty="0"/>
              <a:t> Πρώτος Γραμματεύς, και ο Αρχιγραμματεύς, οι </a:t>
            </a:r>
            <a:r>
              <a:rPr lang="el-GR" dirty="0" err="1"/>
              <a:t>Ιερολογιώτατοι</a:t>
            </a:r>
            <a:r>
              <a:rPr lang="el-GR" dirty="0"/>
              <a:t> δύο Διάκονοι και στη συνέχεια ο Μακαριώτατος Αρχιεπίσκοπος.</a:t>
            </a:r>
          </a:p>
          <a:p>
            <a:r>
              <a:rPr lang="el-GR" dirty="0"/>
              <a:t>Στην Αίθουσα αυτή των Τελετών του Προεδρικού Μεγάρου, ο Αρχιεπίσκοπος λαμβάνει θέση πίσω από την Τράπεζα πάνω στην οποία βρίσκεται τοποθετημένο το Ιερό Ευαγγέλιο, στραμμένος προς τα δυτικά, έχοντας </a:t>
            </a:r>
          </a:p>
          <a:p>
            <a:pPr lvl="1">
              <a:buFont typeface="Wingdings" panose="05000000000000000000" pitchFamily="2" charset="2"/>
              <a:buChar char="v"/>
            </a:pPr>
            <a:r>
              <a:rPr lang="el-GR" dirty="0"/>
              <a:t>από τα δεξιά του τον Αρχιδιάκονο και τον Αρχιγραμματέα, </a:t>
            </a:r>
          </a:p>
          <a:p>
            <a:pPr lvl="1">
              <a:buFont typeface="Wingdings" panose="05000000000000000000" pitchFamily="2" charset="2"/>
              <a:buChar char="v"/>
            </a:pPr>
            <a:r>
              <a:rPr lang="el-GR" dirty="0"/>
              <a:t>από αριστερά του τον Δεύτερο Διάκονο και τον Πρώτο Γραμματέα, ενώ </a:t>
            </a:r>
          </a:p>
          <a:p>
            <a:pPr lvl="1">
              <a:buFont typeface="Wingdings" panose="05000000000000000000" pitchFamily="2" charset="2"/>
              <a:buChar char="v"/>
            </a:pPr>
            <a:r>
              <a:rPr lang="el-GR" dirty="0"/>
              <a:t>πίσω και στα δεξιά του έχει τον Διευθυντή Εκκλησιαστικής Τάξης και Εκκλησιαστικής Εθιμοτυπίας της Ι.Σ., </a:t>
            </a:r>
          </a:p>
          <a:p>
            <a:pPr lvl="1">
              <a:buFont typeface="Wingdings" panose="05000000000000000000" pitchFamily="2" charset="2"/>
              <a:buChar char="v"/>
            </a:pPr>
            <a:r>
              <a:rPr lang="el-GR" dirty="0"/>
              <a:t>πίσω και στα αριστερά του τον τρίτο Διάκονο, του </a:t>
            </a:r>
            <a:r>
              <a:rPr lang="el-GR" dirty="0" err="1"/>
              <a:t>Μανδύου</a:t>
            </a:r>
            <a:r>
              <a:rPr lang="el-GR" dirty="0"/>
              <a:t> τον οποίο δεν κρατά κατά την ώρα της Τελετής.</a:t>
            </a:r>
          </a:p>
        </p:txBody>
      </p:sp>
    </p:spTree>
    <p:extLst>
      <p:ext uri="{BB962C8B-B14F-4D97-AF65-F5344CB8AC3E}">
        <p14:creationId xmlns:p14="http://schemas.microsoft.com/office/powerpoint/2010/main" val="379961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50F4DD-C268-EDE1-3479-B29711F837A6}"/>
              </a:ext>
            </a:extLst>
          </p:cNvPr>
          <p:cNvSpPr>
            <a:spLocks noGrp="1"/>
          </p:cNvSpPr>
          <p:nvPr>
            <p:ph type="title"/>
          </p:nvPr>
        </p:nvSpPr>
        <p:spPr>
          <a:xfrm>
            <a:off x="0" y="18256"/>
            <a:ext cx="12192000" cy="316722"/>
          </a:xfrm>
        </p:spPr>
        <p:txBody>
          <a:bodyPr>
            <a:normAutofit fontScale="90000"/>
          </a:bodyPr>
          <a:lstStyle/>
          <a:p>
            <a:pPr algn="ctr"/>
            <a:r>
              <a:rPr lang="el-GR" sz="3200" b="1" dirty="0"/>
              <a:t>ΤΕΛΕΤΗ ΑΝΑΛΗΨΕΩΣ ΤΩΝ ΚΑΘΗΚΟΝΤΩΝ ΤΟΥ ΝΕΟΥ ΠΡΩΘΥΠΟΥΡΓΟΥ</a:t>
            </a:r>
            <a:endParaRPr lang="el-GR" sz="3200" dirty="0"/>
          </a:p>
        </p:txBody>
      </p:sp>
      <p:sp>
        <p:nvSpPr>
          <p:cNvPr id="3" name="Θέση περιεχομένου 2">
            <a:extLst>
              <a:ext uri="{FF2B5EF4-FFF2-40B4-BE49-F238E27FC236}">
                <a16:creationId xmlns:a16="http://schemas.microsoft.com/office/drawing/2014/main" id="{13DCFDAA-D3F5-839B-4F35-FD21C646B6DA}"/>
              </a:ext>
            </a:extLst>
          </p:cNvPr>
          <p:cNvSpPr>
            <a:spLocks noGrp="1"/>
          </p:cNvSpPr>
          <p:nvPr>
            <p:ph idx="1"/>
          </p:nvPr>
        </p:nvSpPr>
        <p:spPr>
          <a:xfrm>
            <a:off x="0" y="416459"/>
            <a:ext cx="12192000" cy="6423285"/>
          </a:xfrm>
        </p:spPr>
        <p:txBody>
          <a:bodyPr>
            <a:normAutofit fontScale="85000" lnSpcReduction="20000"/>
          </a:bodyPr>
          <a:lstStyle/>
          <a:p>
            <a:r>
              <a:rPr lang="el-GR" dirty="0"/>
              <a:t>Ο μέλλων να ορκιστεί Πρωθυπουργός, συνοδευόμενος από τον γενικό Γραμματέα της Προεδρίας της Δημοκρατίας, έρχεται στην Αίθουσα, χαιρετά τον Αρχιεπίσκοπο και τους παρισταμένους, και μετά την Άφιξη του Προέδρου λαμβάνει θέση μπροστά από την τράπεζα, στραμμένος προς την ανατολή, κατέναντι του Αρχιεπισκόπου. Την κανονισμένη ώρα εισέρχεται στην Αίθουσα και η Αυτού </a:t>
            </a:r>
            <a:r>
              <a:rPr lang="el-GR" dirty="0" err="1"/>
              <a:t>Εξοχότης</a:t>
            </a:r>
            <a:r>
              <a:rPr lang="el-GR" dirty="0"/>
              <a:t> ο Πρόεδρος της Δημοκρατίας συνοδευόμενος και αυτός από τον Γενικό Γραμματέα του και χαιρετίσας τον Νέο Πρωθυπουργό και τον Αρχιεπίσκοπο ίσταται στο δεξιό μέρος της τραπέζης, έχοντας από τα δεξιά του και λίγο πιο πίσω τον Γενικό του Γραμματέα, και από αριστερά του και λίγο πιο πίσω από αυτόν τον Υπασπιστή του, και έτσι αρχίζει αμέσως η Τελετή.</a:t>
            </a:r>
          </a:p>
          <a:p>
            <a:r>
              <a:rPr lang="el-GR" dirty="0"/>
              <a:t>Οι Εκπρόσωποι των Μ.Μ.Ε. ίστανται στα αριστερά της τραπέζης, έναντι του Προέδρου της Δημοκρατίας. </a:t>
            </a:r>
          </a:p>
          <a:p>
            <a:r>
              <a:rPr lang="el-GR" dirty="0"/>
              <a:t>Κατά την Απόλυση της Ακολουθίας αυτής δεν ψάλλουμε «</a:t>
            </a:r>
            <a:r>
              <a:rPr lang="el-GR" dirty="0" err="1"/>
              <a:t>Τὸν</a:t>
            </a:r>
            <a:r>
              <a:rPr lang="el-GR" dirty="0"/>
              <a:t> </a:t>
            </a:r>
            <a:r>
              <a:rPr lang="el-GR" dirty="0" err="1"/>
              <a:t>Δεσπότην</a:t>
            </a:r>
            <a:r>
              <a:rPr lang="el-GR" dirty="0"/>
              <a:t> </a:t>
            </a:r>
            <a:r>
              <a:rPr lang="el-GR" dirty="0" err="1"/>
              <a:t>καὶ</a:t>
            </a:r>
            <a:r>
              <a:rPr lang="el-GR" dirty="0"/>
              <a:t> </a:t>
            </a:r>
            <a:r>
              <a:rPr lang="el-GR" dirty="0" err="1"/>
              <a:t>Ἀρχιερέα</a:t>
            </a:r>
            <a:r>
              <a:rPr lang="el-GR" dirty="0"/>
              <a:t> </a:t>
            </a:r>
            <a:r>
              <a:rPr lang="el-GR" dirty="0" err="1"/>
              <a:t>ἡμῶν</a:t>
            </a:r>
            <a:r>
              <a:rPr lang="el-GR" dirty="0"/>
              <a:t>». Μετά το τέλος της Ακολουθίας, ο Μακαριώτατος Αρχιεπίσκοπος, μετακινούμενος λίγο, αποθέτει τα Ιερά του Άμφια σε κάποιο χώρο της Αίθουσας αυτής με τη βοήθεια των Διακόνων του, ενώ όλοι οι υπόλοιποι Κληρικοί αποθέτουν τα Άμφιά τους στην αίθουσα αναμονής.</a:t>
            </a:r>
          </a:p>
          <a:p>
            <a:r>
              <a:rPr lang="el-GR" dirty="0"/>
              <a:t>Μετά από αυτά, </a:t>
            </a:r>
            <a:r>
              <a:rPr lang="el-GR" b="1" dirty="0"/>
              <a:t>ακολουθεί η Υπογραφή των σχετικών Πρωτοκόλλων της Ορκωμοσίας </a:t>
            </a:r>
            <a:r>
              <a:rPr lang="el-GR" dirty="0"/>
              <a:t>σε ιδιαίτερο τραπέζι. Πρώτος υπογράφει ο Πρόεδρος της Δημοκρατίας, μετά από Αυτόν ο Πρωθυπουργός και στη συνέχεια ο Αρχιεπίσκοπος. </a:t>
            </a:r>
          </a:p>
          <a:p>
            <a:r>
              <a:rPr lang="el-GR" dirty="0"/>
              <a:t>Τέλος, μετά την Τελετή επί </a:t>
            </a:r>
            <a:r>
              <a:rPr lang="el-GR" dirty="0" err="1"/>
              <a:t>τῃ</a:t>
            </a:r>
            <a:r>
              <a:rPr lang="el-GR" dirty="0"/>
              <a:t> </a:t>
            </a:r>
            <a:r>
              <a:rPr lang="el-GR" dirty="0" err="1"/>
              <a:t>Αναλήψει</a:t>
            </a:r>
            <a:r>
              <a:rPr lang="el-GR" dirty="0"/>
              <a:t> των Καθηκόντων του Πρωθυπουργού και των Υπουργών, δίδεται ολιγόλεπτος Δεξίωση σε όλους τους συμμετέχοντες σ’ αυτήν, </a:t>
            </a:r>
            <a:r>
              <a:rPr lang="el-GR" dirty="0" err="1"/>
              <a:t>προσφερομένων</a:t>
            </a:r>
            <a:r>
              <a:rPr lang="el-GR" dirty="0"/>
              <a:t> επί δισκίων αναψυκτικών από τους </a:t>
            </a:r>
            <a:r>
              <a:rPr lang="el-GR" dirty="0" err="1"/>
              <a:t>Οικοθεραπευτές</a:t>
            </a:r>
            <a:r>
              <a:rPr lang="el-GR" dirty="0"/>
              <a:t> του Προεδρικού Μεγάρου.</a:t>
            </a:r>
          </a:p>
        </p:txBody>
      </p:sp>
    </p:spTree>
    <p:extLst>
      <p:ext uri="{BB962C8B-B14F-4D97-AF65-F5344CB8AC3E}">
        <p14:creationId xmlns:p14="http://schemas.microsoft.com/office/powerpoint/2010/main" val="2814144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F7CD93-64B6-C42B-A34B-1EE60793EAC5}"/>
              </a:ext>
            </a:extLst>
          </p:cNvPr>
          <p:cNvSpPr>
            <a:spLocks noGrp="1"/>
          </p:cNvSpPr>
          <p:nvPr>
            <p:ph type="title"/>
          </p:nvPr>
        </p:nvSpPr>
        <p:spPr>
          <a:xfrm>
            <a:off x="0" y="18256"/>
            <a:ext cx="12192000" cy="662782"/>
          </a:xfrm>
        </p:spPr>
        <p:txBody>
          <a:bodyPr>
            <a:normAutofit/>
          </a:bodyPr>
          <a:lstStyle/>
          <a:p>
            <a:pPr algn="ctr"/>
            <a:r>
              <a:rPr lang="el-GR" sz="3200" b="1" dirty="0"/>
              <a:t>ΤΕΛΕΤΗ ΑΝΑΛΗΨΕΩΣ ΤΩΝ ΚΑΘΗΚΟΝΤΩΝ ΤΟΥ ΝΕΟΥ ΠΡΩΘΥΠΟΥΡΓΟΥ</a:t>
            </a:r>
            <a:endParaRPr lang="el-GR" sz="3200" dirty="0"/>
          </a:p>
        </p:txBody>
      </p:sp>
      <p:sp>
        <p:nvSpPr>
          <p:cNvPr id="3" name="Θέση περιεχομένου 2">
            <a:extLst>
              <a:ext uri="{FF2B5EF4-FFF2-40B4-BE49-F238E27FC236}">
                <a16:creationId xmlns:a16="http://schemas.microsoft.com/office/drawing/2014/main" id="{B188C6D6-16D0-2CAF-2916-114045822B0D}"/>
              </a:ext>
            </a:extLst>
          </p:cNvPr>
          <p:cNvSpPr>
            <a:spLocks noGrp="1"/>
          </p:cNvSpPr>
          <p:nvPr>
            <p:ph idx="1"/>
          </p:nvPr>
        </p:nvSpPr>
        <p:spPr>
          <a:xfrm>
            <a:off x="0" y="681038"/>
            <a:ext cx="12192000" cy="6176962"/>
          </a:xfrm>
        </p:spPr>
        <p:txBody>
          <a:bodyPr>
            <a:normAutofit fontScale="92500" lnSpcReduction="10000"/>
          </a:bodyPr>
          <a:lstStyle/>
          <a:p>
            <a:r>
              <a:rPr lang="el-GR" dirty="0"/>
              <a:t>Ο Πρωθυπουργός Ομνύει πάντοτε μόνος και πριν από την Ορκωμοσία των Υπουργών της Νέας Κυβέρνησης, και χωρίς την Παρουσία τους αλλά Ενώπιον του Προέδρου της Δημοκρατίας. Οι Υπουργοί και οι Υφυπουργοί κατά τον χρόνο της Ορκωμοσίας του Πρωθυπουργού αναμένουν σε </a:t>
            </a:r>
            <a:r>
              <a:rPr lang="el-GR" dirty="0" err="1"/>
              <a:t>παραχωρηθείσα</a:t>
            </a:r>
            <a:r>
              <a:rPr lang="el-GR" dirty="0"/>
              <a:t> Αίθουσα του Προεδρικού Μεγάρου.</a:t>
            </a:r>
          </a:p>
          <a:p>
            <a:r>
              <a:rPr lang="el-GR" dirty="0"/>
              <a:t>Η Ορκωμοσία των Υπουργών και Υφυπουργών απαιτεί δεύτερη Τελετή, η οποία τελείται Παρουσία του Ορκισθέντος ήδη Πρωθυπουργού και Ενώπιον του Προέδρου της Δημοκρατίας.</a:t>
            </a:r>
          </a:p>
          <a:p>
            <a:r>
              <a:rPr lang="el-GR" dirty="0"/>
              <a:t>Μετά την Ορκωμοσία, όλα τα ιερά σκεύη μεταφέρονται στην αίθουσα αναμονής, από τους Διακόνους ή από τους Υπεύθυνους </a:t>
            </a:r>
            <a:r>
              <a:rPr lang="el-GR"/>
              <a:t>του Προεδρικού </a:t>
            </a:r>
            <a:r>
              <a:rPr lang="el-GR" dirty="0"/>
              <a:t>Μεγάρου, και παραλαμβάνονται από τους κατόχους τους, τοποθετούμενα ευλαβώς στις οικείες θέσεις τους, είτε στο Προεδρικό Μέγαρο είτε στο Συνοδικό Μέγαρο.</a:t>
            </a:r>
          </a:p>
          <a:p>
            <a:r>
              <a:rPr lang="el-GR" dirty="0"/>
              <a:t>Η αναχώρηση των Κληρικών από το Προεδρικό Μέγαρο, μετά την Τελετή, γίνεται κατά την αντίστροφη σειρά προσέλευσης, </a:t>
            </a:r>
            <a:r>
              <a:rPr lang="el-GR" dirty="0" err="1"/>
              <a:t>προπεμπομένων</a:t>
            </a:r>
            <a:r>
              <a:rPr lang="el-GR" dirty="0"/>
              <a:t> καταλλήλως από τα ίδια Πρόσωπα, όπως και κατά την άφιξη, και εξερχομένων από την πύλη δια της οποίας εισήλθε ο καθένας. </a:t>
            </a:r>
          </a:p>
          <a:p>
            <a:r>
              <a:rPr lang="el-GR" dirty="0"/>
              <a:t>Όλοι οι Κληρικοί που έλαβαν μέρος στην Τελετή, επιστρέφουν στη συνέχεια στο Συνοδικό Μέγαρο. </a:t>
            </a:r>
          </a:p>
        </p:txBody>
      </p:sp>
    </p:spTree>
    <p:extLst>
      <p:ext uri="{BB962C8B-B14F-4D97-AF65-F5344CB8AC3E}">
        <p14:creationId xmlns:p14="http://schemas.microsoft.com/office/powerpoint/2010/main" val="572579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FEADC6-2755-703D-3AC2-864D39FB39B0}"/>
              </a:ext>
            </a:extLst>
          </p:cNvPr>
          <p:cNvSpPr>
            <a:spLocks noGrp="1"/>
          </p:cNvSpPr>
          <p:nvPr>
            <p:ph type="title"/>
          </p:nvPr>
        </p:nvSpPr>
        <p:spPr>
          <a:xfrm>
            <a:off x="0" y="18256"/>
            <a:ext cx="12192000" cy="662782"/>
          </a:xfrm>
        </p:spPr>
        <p:txBody>
          <a:bodyPr>
            <a:normAutofit/>
          </a:bodyPr>
          <a:lstStyle/>
          <a:p>
            <a:pPr algn="ctr"/>
            <a:r>
              <a:rPr lang="el-GR" sz="3200" b="1" dirty="0"/>
              <a:t>ΤΕΛΕΤΗ ΑΝΑΛΗΨΕΩΣ ΤΩΝ ΚΑΘΗΚΟΝΤΩΝ ΤΟΥ ΝΕΟΥ ΠΡΩΘΥΠΟΥΡΓΟΥ</a:t>
            </a:r>
            <a:endParaRPr lang="el-GR" sz="3200" dirty="0"/>
          </a:p>
        </p:txBody>
      </p:sp>
      <p:sp>
        <p:nvSpPr>
          <p:cNvPr id="3" name="Θέση περιεχομένου 2">
            <a:extLst>
              <a:ext uri="{FF2B5EF4-FFF2-40B4-BE49-F238E27FC236}">
                <a16:creationId xmlns:a16="http://schemas.microsoft.com/office/drawing/2014/main" id="{950BD5AC-5715-2ABF-E820-299FEFFBDE46}"/>
              </a:ext>
            </a:extLst>
          </p:cNvPr>
          <p:cNvSpPr>
            <a:spLocks noGrp="1"/>
          </p:cNvSpPr>
          <p:nvPr>
            <p:ph idx="1"/>
          </p:nvPr>
        </p:nvSpPr>
        <p:spPr>
          <a:xfrm>
            <a:off x="0" y="588494"/>
            <a:ext cx="12192000" cy="6269505"/>
          </a:xfrm>
        </p:spPr>
        <p:txBody>
          <a:bodyPr/>
          <a:lstStyle/>
          <a:p>
            <a:r>
              <a:rPr lang="el-GR" dirty="0"/>
              <a:t>Σε περίπτωση μη τελέσεως της Τελετής αυτής από τον </a:t>
            </a:r>
            <a:r>
              <a:rPr lang="el-GR" dirty="0" err="1"/>
              <a:t>Μακαριώτατο</a:t>
            </a:r>
            <a:r>
              <a:rPr lang="el-GR" dirty="0"/>
              <a:t> Πρόεδρο της Ιεράς Συνόδου, τότε Αυτός αναπληρώνεται από του έχοντος τα Πρεσβεία της Χειροτονίας Συνοδικού Μητροπολίτη, φέροντος Μανδύα κλπ., και η Τελετή τελείται όπως και όταν είναι παρών ο ίδιος ο Προκαθήμενος. </a:t>
            </a:r>
          </a:p>
          <a:p>
            <a:r>
              <a:rPr lang="el-GR" dirty="0"/>
              <a:t>Απαιτείται μεγάλη προσοχή για να ανευρεθεί και να χρησιμοποιηθεί ο υπό του εκάστοτε ισχύοντος Νόμου Όρκος, και όχι άλλος. Αρμόδια γι’ αυτό είναι η Νομική Υπηρεσία της Προεδρίας της Δημοκρατίας. </a:t>
            </a:r>
          </a:p>
          <a:p>
            <a:r>
              <a:rPr lang="el-GR" dirty="0"/>
              <a:t>Τα Κηρία και το Θυμιατό στην Τράπεζα, όπου βρίσκεται και το Ιερό Ευαγγέλιο, λίγο πριν την Τελετή, ανάβει ένας από τους Υπαλλήλους του Γραφείου Δημοσίων Σχέσεων του Προεδρικού Μεγάρου.</a:t>
            </a:r>
          </a:p>
          <a:p>
            <a:r>
              <a:rPr lang="el-GR" dirty="0"/>
              <a:t>Κατ’ αναλογία προς τα παραπάνω τελείται κάθε όμοια ή παρόμοια Τελετή, η οποία λαμβάνει μέρος και μάλιστα προεξάρχει ο Αρχιεπίσκοπος Αθηνών, ως Προκαθήμενος της Εκκλησίας της Ελλάδος, μετά ή άνευ της Ιεράς Συνόδου, συμφώνως πάντοτε με το άρθρο 6 του υπ’ </a:t>
            </a:r>
            <a:r>
              <a:rPr lang="el-GR" dirty="0" err="1"/>
              <a:t>αριθμ</a:t>
            </a:r>
            <a:r>
              <a:rPr lang="el-GR" dirty="0"/>
              <a:t>. 141/1999 Συνοδικού Κανονισμού.</a:t>
            </a:r>
          </a:p>
        </p:txBody>
      </p:sp>
    </p:spTree>
    <p:extLst>
      <p:ext uri="{BB962C8B-B14F-4D97-AF65-F5344CB8AC3E}">
        <p14:creationId xmlns:p14="http://schemas.microsoft.com/office/powerpoint/2010/main" val="2082577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41774F-99AE-507E-7448-383068ABB0BA}"/>
              </a:ext>
            </a:extLst>
          </p:cNvPr>
          <p:cNvSpPr>
            <a:spLocks noGrp="1"/>
          </p:cNvSpPr>
          <p:nvPr>
            <p:ph type="title"/>
          </p:nvPr>
        </p:nvSpPr>
        <p:spPr/>
        <p:txBody>
          <a:bodyPr/>
          <a:lstStyle/>
          <a:p>
            <a:pPr algn="ctr"/>
            <a:r>
              <a:rPr lang="el-GR" dirty="0"/>
              <a:t>ΒΙΒΛΙΟΓΡΑΦΙΑ</a:t>
            </a:r>
          </a:p>
        </p:txBody>
      </p:sp>
      <p:sp>
        <p:nvSpPr>
          <p:cNvPr id="3" name="Θέση περιεχομένου 2">
            <a:extLst>
              <a:ext uri="{FF2B5EF4-FFF2-40B4-BE49-F238E27FC236}">
                <a16:creationId xmlns:a16="http://schemas.microsoft.com/office/drawing/2014/main" id="{9AACEAE0-97EA-4167-8625-ED13C73749BF}"/>
              </a:ext>
            </a:extLst>
          </p:cNvPr>
          <p:cNvSpPr>
            <a:spLocks noGrp="1"/>
          </p:cNvSpPr>
          <p:nvPr>
            <p:ph idx="1"/>
          </p:nvPr>
        </p:nvSpPr>
        <p:spPr/>
        <p:txBody>
          <a:bodyPr/>
          <a:lstStyle/>
          <a:p>
            <a:r>
              <a:rPr lang="el-GR" dirty="0">
                <a:effectLst/>
                <a:latin typeface="Palatino Linotype" panose="02040502050505030304" pitchFamily="18" charset="0"/>
                <a:ea typeface="Calibri" panose="020F0502020204030204" pitchFamily="34" charset="0"/>
                <a:cs typeface="Times New Roman" panose="02020603050405020304" pitchFamily="18" charset="0"/>
              </a:rPr>
              <a:t>Ιερά Σύνοδος της Εκκλησίας της Ελλάδος,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Κώδιξ</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ειδικών θεμάτων Εκκλησιαστικής Τάξης και Εκκλησιαστικής Εθιμοτυπίας κατά τα εν τη Εκκλησία της Ελλάδος κυρίως ισχύοντα, ήτοι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Ειδικόν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Τελετουργικόν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της Εκκλησίας της Ελλάδος ή Περί Ιεράς Αισθητικής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Δοκίμιον</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Αποστολικής Διακονίας, Αθήναι</a:t>
            </a:r>
            <a:r>
              <a:rPr lang="el-GR" dirty="0">
                <a:effectLst/>
                <a:latin typeface="Palatino Linotype" panose="02040502050505030304" pitchFamily="18" charset="0"/>
                <a:ea typeface="Calibri" panose="020F0502020204030204" pitchFamily="34" charset="0"/>
                <a:cs typeface="Calibri" panose="020F0502020204030204" pitchFamily="34" charset="0"/>
              </a:rPr>
              <a:t>⁴</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2020</a:t>
            </a:r>
            <a:endParaRPr lang="el-GR" dirty="0"/>
          </a:p>
        </p:txBody>
      </p:sp>
    </p:spTree>
    <p:extLst>
      <p:ext uri="{BB962C8B-B14F-4D97-AF65-F5344CB8AC3E}">
        <p14:creationId xmlns:p14="http://schemas.microsoft.com/office/powerpoint/2010/main" val="141986277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TotalTime>
  <Words>1739</Words>
  <Application>Microsoft Office PowerPoint</Application>
  <PresentationFormat>Ευρεία οθόνη</PresentationFormat>
  <Paragraphs>46</Paragraphs>
  <Slides>9</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9</vt:i4>
      </vt:variant>
    </vt:vector>
  </HeadingPairs>
  <TitlesOfParts>
    <vt:vector size="15" baseType="lpstr">
      <vt:lpstr>Arial</vt:lpstr>
      <vt:lpstr>Calibri</vt:lpstr>
      <vt:lpstr>Calibri Light</vt:lpstr>
      <vt:lpstr>Palatino Linotype</vt:lpstr>
      <vt:lpstr>Wingdings</vt:lpstr>
      <vt:lpstr>Θέμα του Office</vt:lpstr>
      <vt:lpstr>ΕΚΚΛΗΣΙΑΣΤΙΚΗ ΕΘΙΜΟΤΥΠΙΑ ΕΝΟΤΗΤΑ 10η  ΟΣΑ ΔΕΙ ΠΑΡΑΦΥΛΑΤΤΕΣΘΑΙ  ΚΑΤΑ ΤΗΝ ΤΕΛΕΤΗΝ  ΑΝΑΛΗΨΕΩΣ ΤΩΝ ΚΑΘΗΚΟΝΤΩΝ ΤΟΥ ΝΕΟΥ ΠΡΩΘΥΠΟΥΡΓΟΥ,  ΕΝΩΠΙΟΝ ΤΟΥ ΕΞΟΧΩΤΑΤΟΥ ΠΡΟΕΔΡΟΥ  ΤΗΣ ΕΛΛΗΝΙΚΗΣ ΔΗΜΟΚΡΑΤΙΑΣ  ΕΝ Τῼ ΠΡΟΕΔΡΙΚῼ ΜΕΓΑΡῼ </vt:lpstr>
      <vt:lpstr>ΤΕΛΕΤΗ ΑΝΑΛΗΨΕΩΣ ΤΩΝ ΚΑΘΗΚΟΝΤΩΝ ΤΟΥ ΝΕΟΥ ΠΡΩΘΥΠΟΥΡΓΟΥ</vt:lpstr>
      <vt:lpstr>ΤΕΛΕΤΗ ΑΝΑΛΗΨΕΩΣ ΤΩΝ ΚΑΘΗΚΟΝΤΩΝ ΤΟΥ ΝΕΟΥ ΠΡΩΘΥΠΟΥΡΓΟΥ</vt:lpstr>
      <vt:lpstr>ΤΕΛΕΤΗ ΑΝΑΛΗΨΕΩΣ ΤΩΝ ΚΑΘΗΚΟΝΤΩΝ ΤΟΥ ΝΕΟΥ ΠΡΩΘΥΠΟΥΡΓΟΥ</vt:lpstr>
      <vt:lpstr>ΤΕΛΕΤΗ ΑΝΑΛΗΨΕΩΣ ΤΩΝ ΚΑΘΗΚΟΝΤΩΝ ΤΟΥ ΝΕΟΥ ΠΡΩΘΥΠΟΥΡΓΟΥ</vt:lpstr>
      <vt:lpstr>ΤΕΛΕΤΗ ΑΝΑΛΗΨΕΩΣ ΤΩΝ ΚΑΘΗΚΟΝΤΩΝ ΤΟΥ ΝΕΟΥ ΠΡΩΘΥΠΟΥΡΓΟΥ</vt:lpstr>
      <vt:lpstr>ΤΕΛΕΤΗ ΑΝΑΛΗΨΕΩΣ ΤΩΝ ΚΑΘΗΚΟΝΤΩΝ ΤΟΥ ΝΕΟΥ ΠΡΩΘΥΠΟΥΡΓΟΥ</vt:lpstr>
      <vt:lpstr>ΤΕΛΕΤΗ ΑΝΑΛΗΨΕΩΣ ΤΩΝ ΚΑΘΗΚΟΝΤΩΝ ΤΟΥ ΝΕΟΥ ΠΡΩΘΥΠΟΥΡΓΟΥ</vt:lpstr>
      <vt:lpstr>ΒΙΒΛΙΟΓΡΑΦΙΑ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ΕΚΚΛΗΣΙΑΣΤΙΚΗ ΕΘΙΜΟΤΥΠΙΑ ΕΝΟΤΗΤΑ 10η  ΟΣΑ ΔΕΙ ΠΑΡΑΦΥΛΑΤΤΕΣΘΑΙ  ΚΑΤΑ ΤΗΝ ΤΕΛΕΤΗΝ  ΑΝΑΛΗΨΕΩΣ ΤΩΝ ΚΑΘΗΚΟΝΤΩΝ ΤΟΥ ΝΕΟΥ ΠΡΩΘΥΠΟΥΡΓΟΥ,  ΕΝΩΠΙΟΝ ΤΟΥ ΕΞΟΧΩΤΑΤΟΥ ΠΡΟΕΔΡΟΥ  ΤΗΣ ΕΛΛΗΝΙΚΗΣ ΔΗΜΟΚΡΑΤΙΑΣ  ΕΝ Τῼ ΠΡΟΕΔΡΙΚῼ ΜΕΓΑΡῼ </dc:title>
  <dc:creator>MARIA KARAMPELIA</dc:creator>
  <cp:lastModifiedBy>MARIA KARAMPELIA</cp:lastModifiedBy>
  <cp:revision>1</cp:revision>
  <dcterms:created xsi:type="dcterms:W3CDTF">2023-05-25T18:57:38Z</dcterms:created>
  <dcterms:modified xsi:type="dcterms:W3CDTF">2023-05-26T11:18:15Z</dcterms:modified>
</cp:coreProperties>
</file>