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2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11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179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012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02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13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21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13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972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325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23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0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511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CC884-FA1C-E547-80A0-9E800D501F5A}" type="datetimeFigureOut">
              <a:rPr lang="en-US" smtClean="0"/>
              <a:t>4/4/16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27CE1-704F-4642-8621-F10160C24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105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Michelangelo_-_Creation_of_Ad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9825"/>
            <a:ext cx="9144000" cy="610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5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06_3ce6c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87" b="144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3326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ichelangelo_Buonarroti_01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" r="64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8602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05_2ce5f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23" b="12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7328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b9f47294d5ccf5156235503a7056db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6" b="118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02038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04_3ce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9" r="101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62752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vasiliki.mavroska@gmail.com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Vasiliki Mavroska</dc:creator>
  <cp:lastModifiedBy>Vasiliki Mavroska</cp:lastModifiedBy>
  <cp:revision>3</cp:revision>
  <dcterms:created xsi:type="dcterms:W3CDTF">2016-04-04T18:04:51Z</dcterms:created>
  <dcterms:modified xsi:type="dcterms:W3CDTF">2016-04-04T18:10:40Z</dcterms:modified>
</cp:coreProperties>
</file>