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3" r:id="rId3"/>
    <p:sldId id="257" r:id="rId4"/>
    <p:sldId id="266" r:id="rId5"/>
    <p:sldId id="258" r:id="rId6"/>
    <p:sldId id="265" r:id="rId7"/>
    <p:sldId id="259" r:id="rId8"/>
    <p:sldId id="264" r:id="rId9"/>
    <p:sldId id="267" r:id="rId10"/>
    <p:sldId id="268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B160B6B-B0C5-4556-B0B0-815562664426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F1CDD9C-5A73-45E1-A77C-C4DFD779137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worthy" TargetMode="External"/><Relationship Id="rId13" Type="http://schemas.openxmlformats.org/officeDocument/2006/relationships/hyperlink" Target="http://www.wordreference.com/engr/illustrate" TargetMode="External"/><Relationship Id="rId3" Type="http://schemas.openxmlformats.org/officeDocument/2006/relationships/hyperlink" Target="http://www.wordreference.com/engr/heal" TargetMode="External"/><Relationship Id="rId7" Type="http://schemas.openxmlformats.org/officeDocument/2006/relationships/hyperlink" Target="http://www.wordreference.com/engr/decline" TargetMode="External"/><Relationship Id="rId12" Type="http://schemas.openxmlformats.org/officeDocument/2006/relationships/hyperlink" Target="http://www.wordreference.com/engr/faith" TargetMode="External"/><Relationship Id="rId2" Type="http://schemas.openxmlformats.org/officeDocument/2006/relationships/hyperlink" Target="http://www.wordreference.com/engr/centur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dreference.com/engr/gentile" TargetMode="External"/><Relationship Id="rId11" Type="http://schemas.openxmlformats.org/officeDocument/2006/relationships/hyperlink" Target="http://www.wordreference.com/engr/disciple" TargetMode="External"/><Relationship Id="rId5" Type="http://schemas.openxmlformats.org/officeDocument/2006/relationships/hyperlink" Target="http://www.wordreference.com/engr/servant" TargetMode="External"/><Relationship Id="rId10" Type="http://schemas.openxmlformats.org/officeDocument/2006/relationships/hyperlink" Target="http://www.wordreference.com/engr/before" TargetMode="External"/><Relationship Id="rId4" Type="http://schemas.openxmlformats.org/officeDocument/2006/relationships/hyperlink" Target="http://www.wordreference.com/engr/ailing" TargetMode="External"/><Relationship Id="rId9" Type="http://schemas.openxmlformats.org/officeDocument/2006/relationships/hyperlink" Target="http://www.wordreference.com/engr/praise" TargetMode="External"/><Relationship Id="rId14" Type="http://schemas.openxmlformats.org/officeDocument/2006/relationships/hyperlink" Target="http://www.wordreference.com/engr/will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ga\Downloads\I%20need%20not%20see%20I%20know.mp4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works" TargetMode="External"/><Relationship Id="rId13" Type="http://schemas.openxmlformats.org/officeDocument/2006/relationships/hyperlink" Target="http://www.wordreference.com/engr/rub" TargetMode="External"/><Relationship Id="rId18" Type="http://schemas.openxmlformats.org/officeDocument/2006/relationships/hyperlink" Target="http://www.wordreference.com/engr/perform" TargetMode="External"/><Relationship Id="rId3" Type="http://schemas.openxmlformats.org/officeDocument/2006/relationships/hyperlink" Target="http://www.wordreference.com/engr/blind" TargetMode="External"/><Relationship Id="rId7" Type="http://schemas.openxmlformats.org/officeDocument/2006/relationships/hyperlink" Target="http://www.wordreference.com/engr/occason" TargetMode="External"/><Relationship Id="rId12" Type="http://schemas.openxmlformats.org/officeDocument/2006/relationships/hyperlink" Target="http://www.wordreference.com/engr/saliva" TargetMode="External"/><Relationship Id="rId17" Type="http://schemas.openxmlformats.org/officeDocument/2006/relationships/hyperlink" Target="http://www.wordreference.com/engr/accuse" TargetMode="External"/><Relationship Id="rId2" Type="http://schemas.openxmlformats.org/officeDocument/2006/relationships/hyperlink" Target="http://www.wordreference.com/engr/beggar" TargetMode="External"/><Relationship Id="rId16" Type="http://schemas.openxmlformats.org/officeDocument/2006/relationships/hyperlink" Target="http://www.wordreference.com/engr/discredit" TargetMode="External"/><Relationship Id="rId20" Type="http://schemas.openxmlformats.org/officeDocument/2006/relationships/hyperlink" Target="http://www.wordreference.com/engr/illumin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dreference.com/engr/respond" TargetMode="External"/><Relationship Id="rId11" Type="http://schemas.openxmlformats.org/officeDocument/2006/relationships/hyperlink" Target="http://www.wordreference.com/engr/ground" TargetMode="External"/><Relationship Id="rId5" Type="http://schemas.openxmlformats.org/officeDocument/2006/relationships/hyperlink" Target="http://www.wordreference.com/engr/sin" TargetMode="External"/><Relationship Id="rId15" Type="http://schemas.openxmlformats.org/officeDocument/2006/relationships/hyperlink" Target="http://www.wordreference.com/engr/restore" TargetMode="External"/><Relationship Id="rId10" Type="http://schemas.openxmlformats.org/officeDocument/2006/relationships/hyperlink" Target="http://www.wordreference.com/engr/soil" TargetMode="External"/><Relationship Id="rId19" Type="http://schemas.openxmlformats.org/officeDocument/2006/relationships/hyperlink" Target="http://www.wordreference.com/engr/transformation" TargetMode="External"/><Relationship Id="rId4" Type="http://schemas.openxmlformats.org/officeDocument/2006/relationships/hyperlink" Target="http://www.wordreference.com/engr/birth" TargetMode="External"/><Relationship Id="rId9" Type="http://schemas.openxmlformats.org/officeDocument/2006/relationships/hyperlink" Target="http://www.wordreference.com/engr/reveal" TargetMode="External"/><Relationship Id="rId14" Type="http://schemas.openxmlformats.org/officeDocument/2006/relationships/hyperlink" Target="http://www.wordreference.com/engr/vis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ga\Downloads\John,9%20to%2010..%20Jesus%20Heals%20a%20Man%20Born%20Blind..mp4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test" TargetMode="External"/><Relationship Id="rId13" Type="http://schemas.openxmlformats.org/officeDocument/2006/relationships/hyperlink" Target="http://www.wordreference.com/engr/mercy" TargetMode="External"/><Relationship Id="rId18" Type="http://schemas.openxmlformats.org/officeDocument/2006/relationships/hyperlink" Target="http://www.wordreference.com/engr/grudgingly" TargetMode="External"/><Relationship Id="rId3" Type="http://schemas.openxmlformats.org/officeDocument/2006/relationships/hyperlink" Target="http://www.wordreference.com/engr/adultery" TargetMode="External"/><Relationship Id="rId21" Type="http://schemas.openxmlformats.org/officeDocument/2006/relationships/hyperlink" Target="http://www.wordreference.com/engr/demonstrate" TargetMode="External"/><Relationship Id="rId7" Type="http://schemas.openxmlformats.org/officeDocument/2006/relationships/hyperlink" Target="http://www.wordreference.com/engr/leader" TargetMode="External"/><Relationship Id="rId12" Type="http://schemas.openxmlformats.org/officeDocument/2006/relationships/hyperlink" Target="http://www.wordreference.com/engr/inconsistent" TargetMode="External"/><Relationship Id="rId17" Type="http://schemas.openxmlformats.org/officeDocument/2006/relationships/hyperlink" Target="http://www.wordreference.com/engr/gather" TargetMode="External"/><Relationship Id="rId2" Type="http://schemas.openxmlformats.org/officeDocument/2006/relationships/hyperlink" Target="http://www.wordreference.com/engr/scribes" TargetMode="External"/><Relationship Id="rId16" Type="http://schemas.openxmlformats.org/officeDocument/2006/relationships/hyperlink" Target="http://www.wordreference.com/engr/throng" TargetMode="External"/><Relationship Id="rId20" Type="http://schemas.openxmlformats.org/officeDocument/2006/relationships/hyperlink" Target="http://www.wordreference.com/engr/encoun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dreference.com/engr/law" TargetMode="External"/><Relationship Id="rId11" Type="http://schemas.openxmlformats.org/officeDocument/2006/relationships/hyperlink" Target="http://www.wordreference.com/engr/lawbreaker" TargetMode="External"/><Relationship Id="rId5" Type="http://schemas.openxmlformats.org/officeDocument/2006/relationships/hyperlink" Target="http://www.wordreference.com/engr/condemn" TargetMode="External"/><Relationship Id="rId15" Type="http://schemas.openxmlformats.org/officeDocument/2006/relationships/hyperlink" Target="http://www.wordreference.com/engr/heated" TargetMode="External"/><Relationship Id="rId10" Type="http://schemas.openxmlformats.org/officeDocument/2006/relationships/hyperlink" Target="http://www.wordreference.com/engr/adulteress" TargetMode="External"/><Relationship Id="rId19" Type="http://schemas.openxmlformats.org/officeDocument/2006/relationships/hyperlink" Target="http://www.wordreference.com/engr/neither" TargetMode="External"/><Relationship Id="rId4" Type="http://schemas.openxmlformats.org/officeDocument/2006/relationships/hyperlink" Target="http://www.wordreference.com/engr/challenge" TargetMode="External"/><Relationship Id="rId9" Type="http://schemas.openxmlformats.org/officeDocument/2006/relationships/hyperlink" Target="http://www.wordreference.com/engr/forgive" TargetMode="External"/><Relationship Id="rId14" Type="http://schemas.openxmlformats.org/officeDocument/2006/relationships/hyperlink" Target="http://www.wordreference.com/engr/sinner" TargetMode="External"/><Relationship Id="rId22" Type="http://schemas.openxmlformats.org/officeDocument/2006/relationships/hyperlink" Target="http://www.wordreference.com/engr/grac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ga\Downloads\Woman%20Caught%20in%20Adultery%20John%208_1-11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THREE ENCOUNTERS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JESUS &amp; THE CENTURION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JESUS AND THE BLIND MAN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JESUS &amp; THE ADULTERESS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exercise ii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2800" b="1" dirty="0" smtClean="0"/>
              <a:t>Find words in the text with the following meaning:</a:t>
            </a:r>
            <a:endParaRPr lang="el-GR" sz="2800" dirty="0" smtClean="0"/>
          </a:p>
          <a:p>
            <a:pPr lvl="1"/>
            <a:r>
              <a:rPr lang="en-US" sz="2400" dirty="0" smtClean="0"/>
              <a:t>sudden or unexpected meeting</a:t>
            </a:r>
            <a:endParaRPr lang="el-GR" sz="2400" dirty="0" smtClean="0"/>
          </a:p>
          <a:p>
            <a:pPr lvl="1"/>
            <a:r>
              <a:rPr lang="en-US" sz="2400" dirty="0" smtClean="0"/>
              <a:t>provide a story, book with pictures or photos</a:t>
            </a:r>
            <a:endParaRPr lang="el-GR" sz="2400" dirty="0" smtClean="0"/>
          </a:p>
          <a:p>
            <a:pPr lvl="1"/>
            <a:r>
              <a:rPr lang="en-US" sz="2400" dirty="0" smtClean="0"/>
              <a:t>restore </a:t>
            </a:r>
            <a:r>
              <a:rPr lang="en-US" sz="2400" dirty="0" err="1" smtClean="0"/>
              <a:t>sb</a:t>
            </a:r>
            <a:r>
              <a:rPr lang="en-US" sz="2400" dirty="0" smtClean="0"/>
              <a:t> to health</a:t>
            </a:r>
            <a:endParaRPr lang="el-GR" sz="2400" dirty="0" smtClean="0"/>
          </a:p>
          <a:p>
            <a:pPr lvl="1"/>
            <a:r>
              <a:rPr lang="en-US" sz="2400" dirty="0" smtClean="0"/>
              <a:t>not Jewish</a:t>
            </a:r>
            <a:endParaRPr lang="el-GR" sz="2400" dirty="0" smtClean="0"/>
          </a:p>
          <a:p>
            <a:pPr lvl="1"/>
            <a:r>
              <a:rPr lang="en-US" sz="2400" dirty="0" smtClean="0"/>
              <a:t>lack of merit</a:t>
            </a:r>
            <a:endParaRPr lang="el-GR" sz="2400" dirty="0" smtClean="0"/>
          </a:p>
          <a:p>
            <a:pPr lvl="1"/>
            <a:r>
              <a:rPr lang="en-US" sz="2400" dirty="0" smtClean="0"/>
              <a:t>power or right to give  orders and make others obey</a:t>
            </a:r>
            <a:endParaRPr lang="el-GR" sz="2400" dirty="0" smtClean="0"/>
          </a:p>
          <a:p>
            <a:pPr lvl="1"/>
            <a:r>
              <a:rPr lang="en-US" sz="2400" dirty="0" smtClean="0"/>
              <a:t>follower of any leader of religious thought, art, learning etc</a:t>
            </a:r>
            <a:endParaRPr lang="el-GR" sz="2400" dirty="0" smtClean="0"/>
          </a:p>
          <a:p>
            <a:pPr lvl="1"/>
            <a:r>
              <a:rPr lang="en-US" sz="2400" dirty="0" smtClean="0"/>
              <a:t>breaking of God’s law</a:t>
            </a:r>
            <a:endParaRPr lang="el-GR" sz="2400" dirty="0" smtClean="0"/>
          </a:p>
          <a:p>
            <a:pPr lvl="1"/>
            <a:r>
              <a:rPr lang="en-US" sz="2400" dirty="0" smtClean="0"/>
              <a:t>rebuild, bring back into use, make well</a:t>
            </a:r>
            <a:endParaRPr lang="el-GR" sz="2400" dirty="0" smtClean="0"/>
          </a:p>
          <a:p>
            <a:pPr lvl="1"/>
            <a:r>
              <a:rPr lang="en-US" sz="2400" dirty="0" smtClean="0"/>
              <a:t>God</a:t>
            </a:r>
            <a:endParaRPr lang="el-GR" sz="2400" dirty="0" smtClean="0"/>
          </a:p>
          <a:p>
            <a:pPr lvl="1"/>
            <a:r>
              <a:rPr lang="en-US" sz="2400" dirty="0" smtClean="0"/>
              <a:t>complete change</a:t>
            </a:r>
            <a:endParaRPr lang="el-GR" sz="2400" dirty="0" smtClean="0"/>
          </a:p>
          <a:p>
            <a:pPr lvl="1"/>
            <a:r>
              <a:rPr lang="en-US" sz="2400" dirty="0" smtClean="0"/>
              <a:t>copyists in former times</a:t>
            </a:r>
            <a:endParaRPr lang="el-GR" sz="2400" dirty="0" smtClean="0"/>
          </a:p>
          <a:p>
            <a:pPr lvl="1"/>
            <a:r>
              <a:rPr lang="en-US" sz="2400" dirty="0" smtClean="0"/>
              <a:t>give judgment against</a:t>
            </a:r>
            <a:endParaRPr lang="el-GR" sz="2400" dirty="0" smtClean="0"/>
          </a:p>
          <a:p>
            <a:pPr lvl="1"/>
            <a:r>
              <a:rPr lang="en-US" sz="2400" dirty="0" smtClean="0"/>
              <a:t>capacity for holding oneself back from punishing</a:t>
            </a:r>
            <a:endParaRPr lang="el-GR" sz="2400" dirty="0" smtClean="0"/>
          </a:p>
          <a:p>
            <a:pPr lvl="1"/>
            <a:r>
              <a:rPr lang="en-US" sz="2400" dirty="0" smtClean="0"/>
              <a:t>to save, rescue or reclaim</a:t>
            </a:r>
            <a:endParaRPr lang="el-GR" sz="2400" dirty="0" smtClean="0"/>
          </a:p>
          <a:p>
            <a:r>
              <a:rPr lang="en-US" sz="2800" dirty="0" smtClean="0"/>
              <a:t> </a:t>
            </a:r>
            <a:endParaRPr lang="el-GR" sz="28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02_Jesus_Centurion_102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&amp; THE CENTURION MATTHEW  8:5 – 13 summary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 A Roman </a:t>
            </a:r>
            <a:r>
              <a:rPr lang="en-US" sz="2000" dirty="0" smtClean="0">
                <a:hlinkClick r:id="rId2"/>
              </a:rPr>
              <a:t>Centurion </a:t>
            </a:r>
            <a:r>
              <a:rPr lang="en-US" sz="2000" dirty="0" smtClean="0"/>
              <a:t>ask Jesus to </a:t>
            </a:r>
            <a:r>
              <a:rPr lang="en-US" sz="2000" dirty="0" smtClean="0">
                <a:hlinkClick r:id="rId3"/>
              </a:rPr>
              <a:t>heal</a:t>
            </a:r>
            <a:r>
              <a:rPr lang="en-US" sz="2000" dirty="0" smtClean="0"/>
              <a:t> his </a:t>
            </a:r>
            <a:r>
              <a:rPr lang="en-US" sz="2000" dirty="0" smtClean="0">
                <a:hlinkClick r:id="rId4"/>
              </a:rPr>
              <a:t>ailing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5"/>
              </a:rPr>
              <a:t>servant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offers to visit the Centurion’s house although he is a </a:t>
            </a:r>
            <a:r>
              <a:rPr lang="en-US" sz="2000" dirty="0" smtClean="0">
                <a:hlinkClick r:id="rId6"/>
              </a:rPr>
              <a:t>Gentile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Centurion </a:t>
            </a:r>
            <a:r>
              <a:rPr lang="en-US" sz="2000" dirty="0" smtClean="0">
                <a:hlinkClick r:id="rId7"/>
              </a:rPr>
              <a:t>declines</a:t>
            </a:r>
            <a:r>
              <a:rPr lang="en-US" sz="2000" dirty="0" smtClean="0"/>
              <a:t> saying “Lord, I am not </a:t>
            </a:r>
            <a:r>
              <a:rPr lang="en-US" sz="2000" dirty="0" smtClean="0">
                <a:hlinkClick r:id="rId8"/>
              </a:rPr>
              <a:t>worthy</a:t>
            </a:r>
            <a:r>
              <a:rPr lang="en-US" sz="2000" dirty="0" smtClean="0"/>
              <a:t> that you should come under my roof”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</a:t>
            </a:r>
            <a:r>
              <a:rPr lang="en-US" sz="2000" dirty="0" smtClean="0">
                <a:hlinkClick r:id="rId9"/>
              </a:rPr>
              <a:t>praises</a:t>
            </a:r>
            <a:r>
              <a:rPr lang="en-US" sz="2000" dirty="0" smtClean="0"/>
              <a:t> the Centurion </a:t>
            </a:r>
            <a:r>
              <a:rPr lang="en-US" sz="2000" dirty="0" smtClean="0">
                <a:hlinkClick r:id="rId10"/>
              </a:rPr>
              <a:t>before</a:t>
            </a:r>
            <a:r>
              <a:rPr lang="en-US" sz="2000" dirty="0" smtClean="0"/>
              <a:t> his </a:t>
            </a:r>
            <a:r>
              <a:rPr lang="en-US" sz="2000" dirty="0" smtClean="0">
                <a:hlinkClick r:id="rId11"/>
              </a:rPr>
              <a:t>disciples</a:t>
            </a:r>
            <a:r>
              <a:rPr lang="en-US" sz="2000" dirty="0" smtClean="0"/>
              <a:t> saying “I have not found such great </a:t>
            </a:r>
            <a:r>
              <a:rPr lang="en-US" sz="2000" dirty="0" smtClean="0">
                <a:hlinkClick r:id="rId12"/>
              </a:rPr>
              <a:t>faith</a:t>
            </a:r>
            <a:r>
              <a:rPr lang="en-US" sz="2000" dirty="0" smtClean="0"/>
              <a:t>, not even in Israel”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sent the Centurion home and the servant is healed that same hour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Centurion </a:t>
            </a:r>
            <a:r>
              <a:rPr lang="en-US" sz="2000" dirty="0" smtClean="0">
                <a:hlinkClick r:id="rId13"/>
              </a:rPr>
              <a:t>illustrates</a:t>
            </a:r>
            <a:r>
              <a:rPr lang="en-US" sz="2000" dirty="0" smtClean="0"/>
              <a:t> how Jesus came to earth for everyone who is </a:t>
            </a:r>
            <a:r>
              <a:rPr lang="en-US" sz="2000" dirty="0" smtClean="0">
                <a:hlinkClick r:id="rId14"/>
              </a:rPr>
              <a:t>willing</a:t>
            </a:r>
            <a:r>
              <a:rPr lang="en-US" sz="2000" dirty="0" smtClean="0"/>
              <a:t> to believe</a:t>
            </a:r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&amp; THE CENTURION</a:t>
            </a:r>
            <a:endParaRPr lang="el-GR" dirty="0"/>
          </a:p>
        </p:txBody>
      </p:sp>
      <p:pic>
        <p:nvPicPr>
          <p:cNvPr id="4" name="I need not see I know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981200"/>
            <a:ext cx="54864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&amp; the blind man john 9:1 -38 summary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As Jesus and his disciples leave the temple they see a </a:t>
            </a:r>
            <a:r>
              <a:rPr lang="en-US" sz="2000" dirty="0" smtClean="0">
                <a:hlinkClick r:id="rId2"/>
              </a:rPr>
              <a:t>beggar </a:t>
            </a:r>
            <a:r>
              <a:rPr lang="en-US" sz="2000" dirty="0" smtClean="0"/>
              <a:t>who is </a:t>
            </a:r>
            <a:r>
              <a:rPr lang="en-US" sz="2000" dirty="0" smtClean="0">
                <a:hlinkClick r:id="rId3"/>
              </a:rPr>
              <a:t>blind</a:t>
            </a:r>
            <a:r>
              <a:rPr lang="en-US" sz="2000" dirty="0" smtClean="0"/>
              <a:t> from </a:t>
            </a:r>
            <a:r>
              <a:rPr lang="en-US" sz="2000" dirty="0" smtClean="0">
                <a:hlinkClick r:id="rId4"/>
              </a:rPr>
              <a:t>birth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disciples ask Jesus if the man is blind because of his parents’ </a:t>
            </a:r>
            <a:r>
              <a:rPr lang="en-US" sz="2000" dirty="0" smtClean="0">
                <a:hlinkClick r:id="rId5"/>
              </a:rPr>
              <a:t>sins 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</a:t>
            </a:r>
            <a:r>
              <a:rPr lang="en-US" sz="2000" dirty="0" smtClean="0">
                <a:hlinkClick r:id="rId6"/>
              </a:rPr>
              <a:t>responds</a:t>
            </a:r>
            <a:r>
              <a:rPr lang="en-US" sz="2000" dirty="0" smtClean="0"/>
              <a:t> that the man’s blindness is an </a:t>
            </a:r>
            <a:r>
              <a:rPr lang="en-US" sz="2000" dirty="0" smtClean="0">
                <a:hlinkClick r:id="rId7"/>
              </a:rPr>
              <a:t>occasion</a:t>
            </a:r>
            <a:r>
              <a:rPr lang="en-US" sz="2000" dirty="0" smtClean="0"/>
              <a:t> for the </a:t>
            </a:r>
            <a:r>
              <a:rPr lang="en-US" sz="2000" dirty="0" smtClean="0">
                <a:hlinkClick r:id="rId8"/>
              </a:rPr>
              <a:t>works</a:t>
            </a:r>
            <a:r>
              <a:rPr lang="en-US" sz="2000" dirty="0" smtClean="0"/>
              <a:t> of God to be </a:t>
            </a:r>
            <a:r>
              <a:rPr lang="en-US" sz="2000" dirty="0" smtClean="0">
                <a:hlinkClick r:id="rId9"/>
              </a:rPr>
              <a:t>revealed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He takes </a:t>
            </a:r>
            <a:r>
              <a:rPr lang="en-US" sz="2000" dirty="0" smtClean="0">
                <a:hlinkClick r:id="rId10"/>
              </a:rPr>
              <a:t>soil</a:t>
            </a:r>
            <a:r>
              <a:rPr lang="en-US" sz="2000" dirty="0" smtClean="0"/>
              <a:t> from the </a:t>
            </a:r>
            <a:r>
              <a:rPr lang="en-US" sz="2000" dirty="0" smtClean="0">
                <a:hlinkClick r:id="rId11"/>
              </a:rPr>
              <a:t>ground</a:t>
            </a:r>
            <a:r>
              <a:rPr lang="en-US" sz="2000" dirty="0" smtClean="0"/>
              <a:t>, mixes it with His </a:t>
            </a:r>
            <a:r>
              <a:rPr lang="en-US" sz="2000" dirty="0" smtClean="0">
                <a:hlinkClick r:id="rId12"/>
              </a:rPr>
              <a:t>saliva</a:t>
            </a:r>
            <a:r>
              <a:rPr lang="en-US" sz="2000" dirty="0" smtClean="0"/>
              <a:t> and </a:t>
            </a:r>
            <a:r>
              <a:rPr lang="en-US" sz="2000" dirty="0" smtClean="0">
                <a:hlinkClick r:id="rId13"/>
              </a:rPr>
              <a:t>rubs</a:t>
            </a:r>
            <a:r>
              <a:rPr lang="en-US" sz="2000" dirty="0" smtClean="0"/>
              <a:t> the blind man’s eyes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blind man’s </a:t>
            </a:r>
            <a:r>
              <a:rPr lang="en-US" sz="2000" dirty="0" smtClean="0">
                <a:hlinkClick r:id="rId14"/>
              </a:rPr>
              <a:t>vision</a:t>
            </a:r>
            <a:r>
              <a:rPr lang="en-US" sz="2000" dirty="0" smtClean="0"/>
              <a:t> is </a:t>
            </a:r>
            <a:r>
              <a:rPr lang="en-US" sz="2000" dirty="0" smtClean="0">
                <a:hlinkClick r:id="rId15"/>
              </a:rPr>
              <a:t>restored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Pharisees try to </a:t>
            </a:r>
            <a:r>
              <a:rPr lang="en-US" sz="2000" dirty="0" smtClean="0">
                <a:hlinkClick r:id="rId16"/>
              </a:rPr>
              <a:t>discredit</a:t>
            </a:r>
            <a:r>
              <a:rPr lang="en-US" sz="2000" dirty="0" smtClean="0"/>
              <a:t> Jesus, </a:t>
            </a:r>
            <a:r>
              <a:rPr lang="en-US" sz="2000" dirty="0" smtClean="0">
                <a:hlinkClick r:id="rId17"/>
              </a:rPr>
              <a:t>accusing </a:t>
            </a:r>
            <a:r>
              <a:rPr lang="en-US" sz="2000" dirty="0" smtClean="0"/>
              <a:t>him of </a:t>
            </a:r>
            <a:r>
              <a:rPr lang="en-US" sz="2000" dirty="0" smtClean="0">
                <a:hlinkClick r:id="rId18"/>
              </a:rPr>
              <a:t>performing</a:t>
            </a:r>
            <a:r>
              <a:rPr lang="en-US" sz="2000" dirty="0" smtClean="0"/>
              <a:t> this miracle act on the day of the Sabbath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blind man responds that all he knows is that he was blind and now he can see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asks the blind man If he believes in the son of God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blind man is symbolic of all of us who need </a:t>
            </a:r>
            <a:r>
              <a:rPr lang="en-US" sz="2000" dirty="0" smtClean="0">
                <a:hlinkClick r:id="rId19"/>
              </a:rPr>
              <a:t>transformation</a:t>
            </a:r>
            <a:r>
              <a:rPr lang="en-US" sz="2000" dirty="0" smtClean="0"/>
              <a:t> and </a:t>
            </a:r>
            <a:r>
              <a:rPr lang="en-US" sz="2000" dirty="0" smtClean="0">
                <a:hlinkClick r:id="rId20"/>
              </a:rPr>
              <a:t>illumination</a:t>
            </a:r>
            <a:r>
              <a:rPr lang="en-US" sz="2000" dirty="0" smtClean="0"/>
              <a:t> by Christ</a:t>
            </a:r>
          </a:p>
          <a:p>
            <a:pPr>
              <a:buFont typeface="Wingdings" pitchFamily="2" charset="2"/>
              <a:buChar char="v"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&amp; THE BLIND MAN</a:t>
            </a:r>
            <a:endParaRPr lang="el-GR" dirty="0"/>
          </a:p>
        </p:txBody>
      </p:sp>
      <p:pic>
        <p:nvPicPr>
          <p:cNvPr id="4" name="John,9 to 10.. Jesus Heals a Man Born Blind.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2209800"/>
            <a:ext cx="6096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&amp; the adulteress john 8:3 – 11 </a:t>
            </a:r>
            <a:r>
              <a:rPr lang="en-US" dirty="0" err="1" smtClean="0"/>
              <a:t>sUMMARY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Several </a:t>
            </a:r>
            <a:r>
              <a:rPr lang="en-US" sz="2000" dirty="0" smtClean="0">
                <a:hlinkClick r:id="rId2"/>
              </a:rPr>
              <a:t>scribes</a:t>
            </a:r>
            <a:r>
              <a:rPr lang="en-US" sz="2000" dirty="0" smtClean="0"/>
              <a:t> and Pharisees bring to Jesus a woman who is caught in </a:t>
            </a:r>
            <a:r>
              <a:rPr lang="en-US" sz="2000" dirty="0" smtClean="0">
                <a:hlinkClick r:id="rId3"/>
              </a:rPr>
              <a:t>adultery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They </a:t>
            </a:r>
            <a:r>
              <a:rPr lang="en-US" sz="2000" dirty="0" smtClean="0">
                <a:hlinkClick r:id="rId4"/>
              </a:rPr>
              <a:t>challenge</a:t>
            </a:r>
            <a:r>
              <a:rPr lang="en-US" sz="2000" dirty="0" smtClean="0"/>
              <a:t> Jesus to </a:t>
            </a:r>
            <a:r>
              <a:rPr lang="en-US" sz="2000" dirty="0" smtClean="0">
                <a:hlinkClick r:id="rId5"/>
              </a:rPr>
              <a:t>condemn</a:t>
            </a:r>
            <a:r>
              <a:rPr lang="en-US" sz="2000" dirty="0" smtClean="0"/>
              <a:t> her to death as is written in the </a:t>
            </a:r>
            <a:r>
              <a:rPr lang="en-US" sz="2000" dirty="0" smtClean="0">
                <a:hlinkClick r:id="rId6"/>
              </a:rPr>
              <a:t>law</a:t>
            </a:r>
            <a:r>
              <a:rPr lang="en-US" sz="2000" dirty="0" smtClean="0"/>
              <a:t> of </a:t>
            </a:r>
            <a:r>
              <a:rPr lang="en-US" sz="2000" dirty="0" err="1" smtClean="0"/>
              <a:t>Moses’s</a:t>
            </a:r>
            <a:r>
              <a:rPr lang="en-US" sz="2000" dirty="0" smtClean="0"/>
              <a:t> time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Jewish </a:t>
            </a:r>
            <a:r>
              <a:rPr lang="en-US" sz="2000" dirty="0" smtClean="0">
                <a:hlinkClick r:id="rId7"/>
              </a:rPr>
              <a:t>leaders</a:t>
            </a:r>
            <a:r>
              <a:rPr lang="en-US" sz="2000" dirty="0" smtClean="0"/>
              <a:t> are </a:t>
            </a:r>
            <a:r>
              <a:rPr lang="en-US" sz="2000" dirty="0" smtClean="0">
                <a:hlinkClick r:id="rId8"/>
              </a:rPr>
              <a:t>testing</a:t>
            </a:r>
            <a:r>
              <a:rPr lang="en-US" sz="2000" dirty="0" smtClean="0"/>
              <a:t> Jesus, because if he </a:t>
            </a:r>
            <a:r>
              <a:rPr lang="en-US" sz="2000" dirty="0" smtClean="0">
                <a:hlinkClick r:id="rId9"/>
              </a:rPr>
              <a:t>forgives</a:t>
            </a:r>
            <a:r>
              <a:rPr lang="en-US" sz="2000" dirty="0" smtClean="0"/>
              <a:t> the </a:t>
            </a:r>
            <a:r>
              <a:rPr lang="en-US" sz="2000" dirty="0" smtClean="0">
                <a:hlinkClick r:id="rId10"/>
              </a:rPr>
              <a:t>adulteress</a:t>
            </a:r>
            <a:r>
              <a:rPr lang="en-US" sz="2000" dirty="0" smtClean="0"/>
              <a:t> he will be a</a:t>
            </a:r>
            <a:r>
              <a:rPr lang="en-US" sz="2000" dirty="0" smtClean="0">
                <a:hlinkClick r:id="rId11"/>
              </a:rPr>
              <a:t> lawbreaker </a:t>
            </a:r>
            <a:r>
              <a:rPr lang="en-US" sz="2000" dirty="0" smtClean="0"/>
              <a:t>and if he condemns her he will be </a:t>
            </a:r>
            <a:r>
              <a:rPr lang="en-US" sz="2000" dirty="0" smtClean="0">
                <a:hlinkClick r:id="rId12"/>
              </a:rPr>
              <a:t>inconsistent</a:t>
            </a:r>
            <a:r>
              <a:rPr lang="en-US" sz="2000" dirty="0" smtClean="0"/>
              <a:t> in His </a:t>
            </a:r>
            <a:r>
              <a:rPr lang="en-US" sz="2000" dirty="0" smtClean="0">
                <a:hlinkClick r:id="rId13"/>
              </a:rPr>
              <a:t>mercy</a:t>
            </a:r>
            <a:r>
              <a:rPr lang="en-US" sz="2000" dirty="0" smtClean="0"/>
              <a:t> to </a:t>
            </a:r>
            <a:r>
              <a:rPr lang="en-US" sz="2000" dirty="0" smtClean="0">
                <a:hlinkClick r:id="rId14"/>
              </a:rPr>
              <a:t>sinners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Jesus tells to the </a:t>
            </a:r>
            <a:r>
              <a:rPr lang="en-US" sz="2000" dirty="0" smtClean="0">
                <a:hlinkClick r:id="rId15"/>
              </a:rPr>
              <a:t>heated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16"/>
              </a:rPr>
              <a:t>throng</a:t>
            </a:r>
            <a:r>
              <a:rPr lang="en-US" sz="2000" dirty="0" smtClean="0"/>
              <a:t> of people </a:t>
            </a:r>
            <a:r>
              <a:rPr lang="en-US" sz="2000" dirty="0" smtClean="0">
                <a:hlinkClick r:id="rId17"/>
              </a:rPr>
              <a:t>gathered</a:t>
            </a:r>
            <a:r>
              <a:rPr lang="en-US" sz="2000" dirty="0" smtClean="0"/>
              <a:t> around him “He who is without sin among you, let him throw the stone at her first”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with these words the crowd </a:t>
            </a:r>
            <a:r>
              <a:rPr lang="en-US" sz="2000" dirty="0" smtClean="0">
                <a:hlinkClick r:id="rId18"/>
              </a:rPr>
              <a:t>grudgingly</a:t>
            </a:r>
            <a:r>
              <a:rPr lang="en-US" sz="2000" dirty="0" smtClean="0"/>
              <a:t> throws down their stones and leave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When left alone with the woman, Jesus says to her “Woman has no one condemned you? </a:t>
            </a:r>
            <a:r>
              <a:rPr lang="en-US" sz="2000" dirty="0" smtClean="0">
                <a:hlinkClick r:id="rId19"/>
              </a:rPr>
              <a:t>Neither</a:t>
            </a:r>
            <a:r>
              <a:rPr lang="en-US" sz="2000" dirty="0" smtClean="0"/>
              <a:t> do I condemn you; go and sin no more”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This </a:t>
            </a:r>
            <a:r>
              <a:rPr lang="en-US" sz="2000" dirty="0" smtClean="0">
                <a:hlinkClick r:id="rId20"/>
              </a:rPr>
              <a:t>encounter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21"/>
              </a:rPr>
              <a:t>demonstrates</a:t>
            </a:r>
            <a:r>
              <a:rPr lang="en-US" sz="2000" dirty="0" smtClean="0"/>
              <a:t> the </a:t>
            </a:r>
            <a:r>
              <a:rPr lang="en-US" sz="2000" dirty="0" smtClean="0">
                <a:hlinkClick r:id="rId22"/>
              </a:rPr>
              <a:t>grace</a:t>
            </a:r>
            <a:r>
              <a:rPr lang="en-US" sz="2000" dirty="0" smtClean="0"/>
              <a:t> and power of Christ to forgive all sinners</a:t>
            </a:r>
          </a:p>
          <a:p>
            <a:pPr>
              <a:buFont typeface="Wingdings" pitchFamily="2" charset="2"/>
              <a:buChar char="v"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&amp; THE ADULTERESS VIDEO</a:t>
            </a:r>
            <a:endParaRPr lang="el-GR" dirty="0"/>
          </a:p>
        </p:txBody>
      </p:sp>
      <p:pic>
        <p:nvPicPr>
          <p:cNvPr id="4" name="Woman Caught in Adultery John 8_1-11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95400" y="2057400"/>
            <a:ext cx="56388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US" dirty="0" smtClean="0"/>
              <a:t>Vocabulary exercise </a:t>
            </a:r>
            <a:r>
              <a:rPr lang="en-US" dirty="0" err="1" smtClean="0"/>
              <a:t>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5626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b="1" dirty="0" smtClean="0"/>
              <a:t>Fill in the gaps with the correct word. Choose among a, b and c.</a:t>
            </a:r>
            <a:endParaRPr lang="el-GR" dirty="0" smtClean="0"/>
          </a:p>
          <a:p>
            <a:r>
              <a:rPr lang="en-US" dirty="0" smtClean="0"/>
              <a:t> </a:t>
            </a:r>
            <a:endParaRPr lang="el-GR" dirty="0" smtClean="0"/>
          </a:p>
          <a:p>
            <a:r>
              <a:rPr lang="en-US" dirty="0" smtClean="0"/>
              <a:t>Feeling such a visit would be unnecessary, the Roman recognizes </a:t>
            </a:r>
            <a:r>
              <a:rPr lang="en-US" dirty="0" err="1" smtClean="0"/>
              <a:t>Jesu’s</a:t>
            </a:r>
            <a:r>
              <a:rPr lang="en-US" dirty="0" smtClean="0"/>
              <a:t> (1)______________ when he calls Him “Lord”, and tells Jesus that if He gives the (2) ______________ for the healing, he knows it will be done, just as when he gives orders to his soldiers, they are  (3)_____________.</a:t>
            </a:r>
            <a:endParaRPr lang="el-GR" dirty="0" smtClean="0"/>
          </a:p>
          <a:p>
            <a:r>
              <a:rPr lang="en-US" dirty="0" smtClean="0"/>
              <a:t> </a:t>
            </a:r>
            <a:endParaRPr lang="el-GR" dirty="0" smtClean="0"/>
          </a:p>
          <a:p>
            <a:r>
              <a:rPr lang="en-US" dirty="0" smtClean="0"/>
              <a:t>The Pharisees, eager to (4) _______________ Jesus, declare “This Man is not from God because He does not keep the Sabbath”. In other words, Jesus had performed this (5) ________________ deed on the day reserved for rest and worship of God. The beggar (6) ________________, “one thing I know, that I was blind, now I see”.</a:t>
            </a:r>
            <a:endParaRPr lang="el-GR" dirty="0" smtClean="0"/>
          </a:p>
          <a:p>
            <a:r>
              <a:rPr lang="en-US" dirty="0" smtClean="0"/>
              <a:t> </a:t>
            </a:r>
            <a:endParaRPr lang="el-GR" dirty="0" smtClean="0"/>
          </a:p>
          <a:p>
            <a:r>
              <a:rPr lang="en-US" dirty="0" smtClean="0"/>
              <a:t>Jesus quietly answers to the (7) ______________ throng of people gathered around them, “He who is without (8) ______________ among you, let him throw a stone at her first”. With this the (9) ________________ grudgingly throws down their stones and leave. Jesus says to her, “Woman has no one condemned you? Neither do I (10) ________________ you; go and sin no more”.</a:t>
            </a:r>
            <a:endParaRPr lang="el-GR" dirty="0" smtClean="0"/>
          </a:p>
          <a:p>
            <a:r>
              <a:rPr lang="en-US" dirty="0" smtClean="0"/>
              <a:t> </a:t>
            </a:r>
            <a:endParaRPr lang="el-GR" dirty="0" smtClean="0"/>
          </a:p>
          <a:p>
            <a:r>
              <a:rPr lang="en-US" dirty="0" smtClean="0"/>
              <a:t>1. a. offer		b. authority		c. disciple</a:t>
            </a:r>
            <a:endParaRPr lang="el-GR" dirty="0" smtClean="0"/>
          </a:p>
          <a:p>
            <a:r>
              <a:rPr lang="en-US" dirty="0" smtClean="0"/>
              <a:t>2. a. praise		b. decline		c. order</a:t>
            </a:r>
            <a:endParaRPr lang="el-GR" dirty="0" smtClean="0"/>
          </a:p>
          <a:p>
            <a:r>
              <a:rPr lang="en-US" dirty="0" smtClean="0"/>
              <a:t>3. a. carried out		b. carried in		c. carried away</a:t>
            </a:r>
            <a:endParaRPr lang="el-GR" dirty="0" smtClean="0"/>
          </a:p>
          <a:p>
            <a:r>
              <a:rPr lang="en-US" dirty="0" smtClean="0"/>
              <a:t>4. a. discreet		b. describe		c. discredit</a:t>
            </a:r>
            <a:endParaRPr lang="el-GR" dirty="0" smtClean="0"/>
          </a:p>
          <a:p>
            <a:r>
              <a:rPr lang="en-US" dirty="0" smtClean="0"/>
              <a:t>5. a. healing		b. willing		c. restoring</a:t>
            </a:r>
            <a:endParaRPr lang="el-GR" dirty="0" smtClean="0"/>
          </a:p>
          <a:p>
            <a:r>
              <a:rPr lang="en-US" dirty="0" smtClean="0"/>
              <a:t>6. a. reclaims		b. reserves		c. responds</a:t>
            </a:r>
            <a:endParaRPr lang="el-GR" dirty="0" smtClean="0"/>
          </a:p>
          <a:p>
            <a:r>
              <a:rPr lang="en-US" dirty="0" smtClean="0"/>
              <a:t>7. a. heating		b. heat		c. heated</a:t>
            </a:r>
            <a:endParaRPr lang="el-GR" dirty="0" smtClean="0"/>
          </a:p>
          <a:p>
            <a:r>
              <a:rPr lang="en-US" dirty="0" smtClean="0"/>
              <a:t>8. a. sin			b. son		c. sun</a:t>
            </a:r>
            <a:endParaRPr lang="el-GR" dirty="0" smtClean="0"/>
          </a:p>
          <a:p>
            <a:r>
              <a:rPr lang="en-US" dirty="0" smtClean="0"/>
              <a:t>9. a. grace		b. crowd		c. blind</a:t>
            </a:r>
            <a:endParaRPr lang="el-GR" dirty="0" smtClean="0"/>
          </a:p>
          <a:p>
            <a:r>
              <a:rPr lang="en-US" dirty="0" smtClean="0"/>
              <a:t>10. a. compassion		b. considerate	c. condemn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</TotalTime>
  <Words>551</Words>
  <Application>Microsoft Office PowerPoint</Application>
  <PresentationFormat>On-screen Show (4:3)</PresentationFormat>
  <Paragraphs>69</Paragraphs>
  <Slides>10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Αφθονία</vt:lpstr>
      <vt:lpstr>THE THREE ENCOUNTERS</vt:lpstr>
      <vt:lpstr>PowerPoint Presentation</vt:lpstr>
      <vt:lpstr>JESUS &amp; THE CENTURION MATTHEW  8:5 – 13 summary</vt:lpstr>
      <vt:lpstr>JESUS &amp; THE CENTURION</vt:lpstr>
      <vt:lpstr>Jesus &amp; the blind man john 9:1 -38 summary</vt:lpstr>
      <vt:lpstr>JESUS &amp; THE BLIND MAN</vt:lpstr>
      <vt:lpstr>Jesus &amp; the adulteress john 8:3 – 11 sUMMARY</vt:lpstr>
      <vt:lpstr>JESUS &amp; THE ADULTERESS VIDEO</vt:lpstr>
      <vt:lpstr>Vocabulary exercise i</vt:lpstr>
      <vt:lpstr>Vocabulary exercise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THREE ENCOUNTERS</dc:title>
  <dc:creator>Elga Georgousis</dc:creator>
  <cp:lastModifiedBy>Charis Panou</cp:lastModifiedBy>
  <cp:revision>17</cp:revision>
  <dcterms:created xsi:type="dcterms:W3CDTF">2017-11-19T17:14:23Z</dcterms:created>
  <dcterms:modified xsi:type="dcterms:W3CDTF">2020-04-04T09:23:31Z</dcterms:modified>
</cp:coreProperties>
</file>