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57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298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686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009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6085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5121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12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113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535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821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261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809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4E2B8-4923-4164-A357-277F6086B2E4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19848-4096-4B62-AA46-3FCBAC58ED2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4069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ΠΑΙΔΑΓΩΓΙΚΗ</a:t>
            </a:r>
            <a:br>
              <a:rPr lang="el-GR" dirty="0" smtClean="0"/>
            </a:br>
            <a:r>
              <a:rPr lang="el-GR" dirty="0"/>
              <a:t>9</a:t>
            </a:r>
            <a:r>
              <a:rPr lang="el-GR" dirty="0" smtClean="0"/>
              <a:t>η εισήγηση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79494" y="5108108"/>
            <a:ext cx="9144000" cy="1655762"/>
          </a:xfrm>
        </p:spPr>
        <p:txBody>
          <a:bodyPr/>
          <a:lstStyle/>
          <a:p>
            <a:endParaRPr lang="el-GR" dirty="0" smtClean="0"/>
          </a:p>
          <a:p>
            <a:r>
              <a:rPr lang="el-GR" dirty="0" smtClean="0"/>
              <a:t>Λαμπρινός </a:t>
            </a:r>
            <a:r>
              <a:rPr lang="el-GR" dirty="0" err="1" smtClean="0"/>
              <a:t>Ευστ</a:t>
            </a:r>
            <a:r>
              <a:rPr lang="el-GR" dirty="0" smtClean="0"/>
              <a:t>. Πλατυπόδης</a:t>
            </a:r>
          </a:p>
          <a:p>
            <a:r>
              <a:rPr lang="el-GR" dirty="0" smtClean="0"/>
              <a:t>ΑΝΩΤΑΤΗ ΕΚΚΛΗΣΙΑΣΤΙΚΗ ΑΚΑΔΗΜΙΑ ΑΘΗΝΑΣ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404" y="2559759"/>
            <a:ext cx="2475191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6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Αξία &amp; 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Αξία</a:t>
            </a:r>
          </a:p>
          <a:p>
            <a:r>
              <a:rPr lang="el-GR" dirty="0" smtClean="0"/>
              <a:t>Στάση</a:t>
            </a:r>
          </a:p>
          <a:p>
            <a:r>
              <a:rPr lang="el-GR" dirty="0" smtClean="0"/>
              <a:t>Κείμενο Κ. </a:t>
            </a:r>
            <a:r>
              <a:rPr lang="el-GR" dirty="0" err="1" smtClean="0"/>
              <a:t>Γεωργουσόπουλου</a:t>
            </a:r>
            <a:endParaRPr lang="el-GR" dirty="0" smtClean="0"/>
          </a:p>
          <a:p>
            <a:r>
              <a:rPr lang="el-GR" dirty="0" smtClean="0"/>
              <a:t>Οι αξίες και η θετική στάση του ταχυδρόμου.</a:t>
            </a:r>
          </a:p>
          <a:p>
            <a:r>
              <a:rPr lang="el-GR" dirty="0" smtClean="0"/>
              <a:t>«</a:t>
            </a:r>
            <a:r>
              <a:rPr lang="el-GR" dirty="0" err="1" smtClean="0"/>
              <a:t>Στάσις</a:t>
            </a:r>
            <a:r>
              <a:rPr lang="el-GR" dirty="0" smtClean="0"/>
              <a:t> είναι μια </a:t>
            </a:r>
            <a:r>
              <a:rPr lang="el-GR" dirty="0" err="1" smtClean="0"/>
              <a:t>διάθεσις</a:t>
            </a:r>
            <a:r>
              <a:rPr lang="el-GR" dirty="0" smtClean="0"/>
              <a:t> κατά το μάλλον ή ήττον μόνιμος, η οποία αποτελεί την </a:t>
            </a:r>
            <a:r>
              <a:rPr lang="el-GR" dirty="0" err="1" smtClean="0"/>
              <a:t>πηγήν</a:t>
            </a:r>
            <a:r>
              <a:rPr lang="el-GR" dirty="0" smtClean="0"/>
              <a:t> ενός μεγάλου αριθμού συμπεριφορών και γνωμών ενός ατόμου»</a:t>
            </a:r>
            <a:r>
              <a:rPr lang="en-US" dirty="0" smtClean="0"/>
              <a:t> Henri </a:t>
            </a:r>
            <a:r>
              <a:rPr lang="en-US" dirty="0" err="1" smtClean="0"/>
              <a:t>Mendras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693" y="727541"/>
            <a:ext cx="309562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1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Θετική 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Θεωρητικός εξοπλισμός</a:t>
            </a:r>
          </a:p>
          <a:p>
            <a:r>
              <a:rPr lang="el-GR" dirty="0" smtClean="0"/>
              <a:t>Αγώνας, επίπονη και μακρόχρονη προσπάθεια.</a:t>
            </a:r>
          </a:p>
          <a:p>
            <a:r>
              <a:rPr lang="el-GR" dirty="0" smtClean="0"/>
              <a:t>Άνθρωπος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κοινωνία</a:t>
            </a:r>
          </a:p>
          <a:p>
            <a:r>
              <a:rPr lang="el-GR" dirty="0" smtClean="0"/>
              <a:t>Αξία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αγώνας</a:t>
            </a:r>
          </a:p>
          <a:p>
            <a:r>
              <a:rPr lang="el-GR" dirty="0" smtClean="0"/>
              <a:t>Στάση ζωής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560" y="365125"/>
            <a:ext cx="3104757" cy="379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Ειρήνη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Κείμενο </a:t>
            </a:r>
            <a:r>
              <a:rPr lang="en-US" dirty="0" err="1" smtClean="0"/>
              <a:t>Bertol</a:t>
            </a:r>
            <a:r>
              <a:rPr lang="en-US" dirty="0" smtClean="0"/>
              <a:t> Brecht</a:t>
            </a:r>
          </a:p>
          <a:p>
            <a:r>
              <a:rPr lang="el-GR" dirty="0" smtClean="0"/>
              <a:t>Η ανίατη ασθένεια του πολέμου</a:t>
            </a:r>
          </a:p>
          <a:p>
            <a:r>
              <a:rPr lang="el-GR" dirty="0" smtClean="0"/>
              <a:t>Ο άγνωστος ήρωας</a:t>
            </a:r>
          </a:p>
          <a:p>
            <a:r>
              <a:rPr lang="el-GR" dirty="0" smtClean="0"/>
              <a:t>Ο άνθρωπος άγαλμα</a:t>
            </a:r>
          </a:p>
          <a:p>
            <a:r>
              <a:rPr lang="el-GR" dirty="0" smtClean="0"/>
              <a:t>Το απόσπασμα του Θουκυδίδη για τον πόλεμο.</a:t>
            </a:r>
          </a:p>
          <a:p>
            <a:r>
              <a:rPr lang="el-GR" dirty="0" smtClean="0"/>
              <a:t>Χριστός και Ειρήνη.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9301" y="1027906"/>
            <a:ext cx="2666721" cy="658288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525" y="147638"/>
            <a:ext cx="29622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8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Ευρώπη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Πληθυσμιακή σύνθεση</a:t>
            </a:r>
          </a:p>
          <a:p>
            <a:r>
              <a:rPr lang="el-GR" dirty="0" smtClean="0"/>
              <a:t>Εθνικές μειονότητες</a:t>
            </a:r>
          </a:p>
          <a:p>
            <a:r>
              <a:rPr lang="el-GR" dirty="0" smtClean="0"/>
              <a:t>Πληθυσμοί από αποικίες</a:t>
            </a:r>
          </a:p>
          <a:p>
            <a:r>
              <a:rPr lang="el-GR" dirty="0" smtClean="0"/>
              <a:t>Αλλοδαποί εργαζόμενοι</a:t>
            </a:r>
          </a:p>
          <a:p>
            <a:r>
              <a:rPr lang="el-GR" dirty="0" smtClean="0"/>
              <a:t>(</a:t>
            </a:r>
            <a:r>
              <a:rPr lang="el-GR" dirty="0" err="1" smtClean="0"/>
              <a:t>Λάθρο</a:t>
            </a:r>
            <a:r>
              <a:rPr lang="el-GR" dirty="0" smtClean="0"/>
              <a:t>) μετανάστες</a:t>
            </a:r>
          </a:p>
          <a:p>
            <a:r>
              <a:rPr lang="el-GR" dirty="0" smtClean="0"/>
              <a:t>Διπλωμάτες, στελέχη οργανισμών και επιχειρήσεων</a:t>
            </a:r>
          </a:p>
          <a:p>
            <a:r>
              <a:rPr lang="el-GR" dirty="0" smtClean="0"/>
              <a:t>Εκπαιδευτικά προβλήματα</a:t>
            </a:r>
          </a:p>
          <a:p>
            <a:r>
              <a:rPr lang="el-GR" dirty="0" smtClean="0"/>
              <a:t>Νέες εκπαιδευτικές προκλήσεις (παγκοσμιοποίηση)</a:t>
            </a:r>
          </a:p>
          <a:p>
            <a:r>
              <a:rPr lang="el-GR" dirty="0" smtClean="0"/>
              <a:t>Ευρωπαϊκά σχολεία</a:t>
            </a:r>
          </a:p>
          <a:p>
            <a:r>
              <a:rPr lang="el-GR" dirty="0" smtClean="0"/>
              <a:t>«Μειονοτικά» σχολεία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177" y="127793"/>
            <a:ext cx="2543175" cy="180022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920" y="289718"/>
            <a:ext cx="280035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3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ΕΡΩΤΗΣΕΙΣ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ΚΕΦΑΛΑΙΟ 7. ΣΥΧΡΟΝΑ ΠΡΟΒΛΗΜΑΤΑ.</a:t>
            </a:r>
          </a:p>
          <a:p>
            <a:r>
              <a:rPr lang="el-GR" dirty="0"/>
              <a:t>1. Ο ΕΣΤΕΡΝΙΣΜΟΣ ΤΩΝ ΑΞΙΩΝ ΚΑΙ Η ΚΑΛΛΙΕΡΓΕΙΑ ΤΗΣ ΘΕΤΙΚΗΣ ΣΤΑΣΗΣ (499-501).</a:t>
            </a:r>
          </a:p>
          <a:p>
            <a:r>
              <a:rPr lang="el-GR" dirty="0"/>
              <a:t>2. ΟΙ ΣΤΟΧΟΙ ΤΗΣ ΕΙΡΗΝΗΣ (511).</a:t>
            </a:r>
          </a:p>
          <a:p>
            <a:r>
              <a:rPr lang="el-GR" dirty="0"/>
              <a:t>3. Η ΔΙΑΠΟΛΙΤΙΣΜΙΚΗ ΕΚΠΑΙΔΕΥΣΗ (534-535).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8175" y="365125"/>
            <a:ext cx="26384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22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175</Words>
  <Application>Microsoft Office PowerPoint</Application>
  <PresentationFormat>Ευρεία οθόνη</PresentationFormat>
  <Paragraphs>41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ΠΑΙΔΑΓΩΓΙΚΗ 9η εισήγηση </vt:lpstr>
      <vt:lpstr>Αξία &amp; Στάση</vt:lpstr>
      <vt:lpstr>Θετική στάση</vt:lpstr>
      <vt:lpstr>Ειρήνη</vt:lpstr>
      <vt:lpstr>Ευρώπη</vt:lpstr>
      <vt:lpstr>ΕΡΩΤΗΣΕΙΣ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ΠΑΙΔΑΓΩΓΙΚΗ 9η εισήγηση 2023-2024</dc:title>
  <dc:creator>Λογαριασμός Microsoft</dc:creator>
  <cp:lastModifiedBy>Λογαριασμός Microsoft</cp:lastModifiedBy>
  <cp:revision>9</cp:revision>
  <dcterms:created xsi:type="dcterms:W3CDTF">2024-05-14T05:41:39Z</dcterms:created>
  <dcterms:modified xsi:type="dcterms:W3CDTF">2025-05-21T05:50:36Z</dcterms:modified>
</cp:coreProperties>
</file>