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3" r:id="rId1"/>
  </p:sldMasterIdLst>
  <p:notesMasterIdLst>
    <p:notesMasterId r:id="rId12"/>
  </p:notesMasterIdLst>
  <p:handoutMasterIdLst>
    <p:handoutMasterId r:id="rId13"/>
  </p:handoutMasterIdLst>
  <p:sldIdLst>
    <p:sldId id="257" r:id="rId2"/>
    <p:sldId id="259" r:id="rId3"/>
    <p:sldId id="260" r:id="rId4"/>
    <p:sldId id="262" r:id="rId5"/>
    <p:sldId id="261" r:id="rId6"/>
    <p:sldId id="263" r:id="rId7"/>
    <p:sldId id="264" r:id="rId8"/>
    <p:sldId id="265" r:id="rId9"/>
    <p:sldId id="267" r:id="rId10"/>
    <p:sldId id="266" r:id="rId11"/>
  </p:sldIdLst>
  <p:sldSz cx="12192000" cy="6858000"/>
  <p:notesSz cx="6858000" cy="9144000"/>
  <p:defaultTextStyle>
    <a:defPPr rtl="0"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7440" autoAdjust="0"/>
  </p:normalViewPr>
  <p:slideViewPr>
    <p:cSldViewPr snapToGrid="0">
      <p:cViewPr varScale="1">
        <p:scale>
          <a:sx n="83" d="100"/>
          <a:sy n="83" d="100"/>
        </p:scale>
        <p:origin x="614" y="8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3" d="100"/>
          <a:sy n="123" d="100"/>
        </p:scale>
        <p:origin x="497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D56F51AF-A732-4B95-AD80-88A162DEE581}" type="datetime1">
              <a:rPr lang="el-GR" smtClean="0"/>
              <a:t>29/4/2020</a:t>
            </a:fld>
            <a:endParaRPr lang="en-US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F1A8EE09-76CC-4000-B080-9F213DA7DC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681244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D069EF6C-D7CA-4F0B-BF31-83834918D93B}" type="datetime1">
              <a:rPr lang="el-GR" smtClean="0"/>
              <a:t>29/4/2020</a:t>
            </a:fld>
            <a:endParaRPr lang="en-US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l"/>
              <a:t>Κάντε κλικ για επεξεργασία των στυλ κειμένου του υποδείγματος</a:t>
            </a:r>
            <a:endParaRPr lang="en-US"/>
          </a:p>
          <a:p>
            <a:pPr lvl="1" rtl="0"/>
            <a:r>
              <a:rPr lang="el"/>
              <a:t>Δεύτερου επιπέδου</a:t>
            </a:r>
          </a:p>
          <a:p>
            <a:pPr lvl="2" rtl="0"/>
            <a:r>
              <a:rPr lang="el"/>
              <a:t>Τρίτου επιπέδου</a:t>
            </a:r>
          </a:p>
          <a:p>
            <a:pPr lvl="3" rtl="0"/>
            <a:r>
              <a:rPr lang="el"/>
              <a:t>Τέταρτου επιπέδου</a:t>
            </a:r>
          </a:p>
          <a:p>
            <a:pPr lvl="4" rtl="0"/>
            <a:r>
              <a:rPr lang="el"/>
              <a:t>Πέμπτου επιπέδου</a:t>
            </a:r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8E40627-AA7D-471F-B5F2-0BF9E4C68E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54528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 useBgFill="1">
        <p:nvSpPr>
          <p:cNvPr id="10" name="Ορθογώνιο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Ορθογώνιο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Ορθογώνιο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Ομάδα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Ευθεία γραμμή σύνδεσης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Ευθεία γραμμή σύνδεσης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Ευθεία γραμμή σύνδεσης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rtlCol="0" anchor="ctr">
            <a:normAutofit/>
          </a:bodyPr>
          <a:lstStyle>
            <a:lvl1pPr algn="ctr">
              <a:lnSpc>
                <a:spcPct val="83000"/>
              </a:lnSpc>
              <a:defRPr lang="en-US" sz="60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rtl="0"/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 rtlCol="0"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20" name="Θέση ημερομηνίας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 rtlCol="0"/>
          <a:lstStyle>
            <a:lvl1pPr algn="ctr">
              <a:defRPr sz="1300" spc="0" baseline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58AFCD6D-186F-4CB1-A992-04633AC8A8C3}" type="datetime1">
              <a:rPr lang="el-GR" smtClean="0"/>
              <a:t>29/4/2020</a:t>
            </a:fld>
            <a:endParaRPr lang="en-US" dirty="0"/>
          </a:p>
        </p:txBody>
      </p:sp>
      <p:sp>
        <p:nvSpPr>
          <p:cNvPr id="21" name="Σύμβολο κράτησης θέσης υποσέλιδου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 rtlCol="0"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22" name="Σύμβολο κράτησης θέσης αριθμού διαφάνειας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 rtlCol="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34B7E4EF-A1BD-40F4-AB7B-04F084DD99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77701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rtl="0"/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 rtl="0"/>
            <a:r>
              <a:rPr lang="el-GR"/>
              <a:t>Στυλ κειμένου υποδείγματος</a:t>
            </a:r>
          </a:p>
          <a:p>
            <a:pPr lvl="1" rtl="0"/>
            <a:r>
              <a:rPr lang="el-GR"/>
              <a:t>Δεύτερο επίπεδο</a:t>
            </a:r>
          </a:p>
          <a:p>
            <a:pPr lvl="2" rtl="0"/>
            <a:r>
              <a:rPr lang="el-GR"/>
              <a:t>Τρίτο επίπεδο</a:t>
            </a:r>
          </a:p>
          <a:p>
            <a:pPr lvl="3" rtl="0"/>
            <a:r>
              <a:rPr lang="el-GR"/>
              <a:t>Τέταρτο επίπεδο</a:t>
            </a:r>
          </a:p>
          <a:p>
            <a:pPr lvl="4" rtl="0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7D8ECF41-DDC8-4B30-8D26-EF64C934BA07}" type="datetime1">
              <a:rPr lang="el-GR" smtClean="0"/>
              <a:t>29/4/2020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34B7E4EF-A1BD-40F4-AB7B-04F084DD991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329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 rtlCol="0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rtl="0"/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 rtlCol="0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 rtl="0"/>
            <a:r>
              <a:rPr lang="el-GR"/>
              <a:t>Στυλ κειμένου υποδείγματος</a:t>
            </a:r>
          </a:p>
          <a:p>
            <a:pPr lvl="1" rtl="0"/>
            <a:r>
              <a:rPr lang="el-GR"/>
              <a:t>Δεύτερο επίπεδο</a:t>
            </a:r>
          </a:p>
          <a:p>
            <a:pPr lvl="2" rtl="0"/>
            <a:r>
              <a:rPr lang="el-GR"/>
              <a:t>Τρίτο επίπεδο</a:t>
            </a:r>
          </a:p>
          <a:p>
            <a:pPr lvl="3" rtl="0"/>
            <a:r>
              <a:rPr lang="el-GR"/>
              <a:t>Τέταρτο επίπεδο</a:t>
            </a:r>
          </a:p>
          <a:p>
            <a:pPr lvl="4" rtl="0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2228F978-E265-4C28-B13C-7CC9AF31FB44}" type="datetime1">
              <a:rPr lang="el-GR" smtClean="0"/>
              <a:t>29/4/2020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34B7E4EF-A1BD-40F4-AB7B-04F084DD991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0734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rtl="0"/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 rtl="0"/>
            <a:r>
              <a:rPr lang="el-GR"/>
              <a:t>Στυλ κειμένου υποδείγματος</a:t>
            </a:r>
          </a:p>
          <a:p>
            <a:pPr lvl="1" rtl="0"/>
            <a:r>
              <a:rPr lang="el-GR"/>
              <a:t>Δεύτερο επίπεδο</a:t>
            </a:r>
          </a:p>
          <a:p>
            <a:pPr lvl="2" rtl="0"/>
            <a:r>
              <a:rPr lang="el-GR"/>
              <a:t>Τρίτο επίπεδο</a:t>
            </a:r>
          </a:p>
          <a:p>
            <a:pPr lvl="3" rtl="0"/>
            <a:r>
              <a:rPr lang="el-GR"/>
              <a:t>Τέταρτο επίπεδο</a:t>
            </a:r>
          </a:p>
          <a:p>
            <a:pPr lvl="4" rtl="0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22EF7337-642E-41C0-A996-E878DE5B1E2D}" type="datetime1">
              <a:rPr lang="el-GR" smtClean="0"/>
              <a:t>29/4/2020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34B7E4EF-A1BD-40F4-AB7B-04F084DD991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7087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Ορθογώνιο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 useBgFill="1">
        <p:nvSpPr>
          <p:cNvPr id="23" name="Ορθογώνιο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Ορθογώνιο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Ορθογώνιο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rtlCol="0" anchor="ctr">
            <a:normAutofit/>
          </a:bodyPr>
          <a:lstStyle>
            <a:lvl1pPr algn="ctr">
              <a:lnSpc>
                <a:spcPct val="83000"/>
              </a:lnSpc>
              <a:defRPr lang="en-US" sz="60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rtl="0"/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grpSp>
        <p:nvGrpSpPr>
          <p:cNvPr id="16" name="Ομάδα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Ευθεία γραμμή σύνδεσης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Ευθεία γραμμή σύνδεσης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Ευθεία γραμμή σύνδεσης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rtlCol="0"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 rtlCol="0"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C4726F15-017D-47C2-A8E2-C8FB3AD810B8}" type="datetime1">
              <a:rPr lang="el-GR" smtClean="0"/>
              <a:t>29/4/2020</a:t>
            </a:fld>
            <a:endParaRPr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 rtlCol="0"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 rtlCol="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34B7E4EF-A1BD-40F4-AB7B-04F084DD99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60714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rtl="0"/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 rtlCol="0"/>
          <a:lstStyle>
            <a:lvl1pPr>
              <a:defRPr sz="18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 sz="1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 sz="1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 sz="1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 sz="1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el-GR"/>
              <a:t>Στυλ κειμένου υποδείγματος</a:t>
            </a:r>
          </a:p>
          <a:p>
            <a:pPr lvl="1" rtl="0"/>
            <a:r>
              <a:rPr lang="el-GR"/>
              <a:t>Δεύτερο επίπεδο</a:t>
            </a:r>
          </a:p>
          <a:p>
            <a:pPr lvl="2" rtl="0"/>
            <a:r>
              <a:rPr lang="el-GR"/>
              <a:t>Τρίτο επίπεδο</a:t>
            </a:r>
          </a:p>
          <a:p>
            <a:pPr lvl="3" rtl="0"/>
            <a:r>
              <a:rPr lang="el-GR"/>
              <a:t>Τέταρτο επίπεδο</a:t>
            </a:r>
          </a:p>
          <a:p>
            <a:pPr lvl="4" rtl="0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 rtlCol="0"/>
          <a:lstStyle>
            <a:lvl1pPr>
              <a:defRPr sz="18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 sz="1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 sz="1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 sz="1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 sz="1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el-GR"/>
              <a:t>Στυλ κειμένου υποδείγματος</a:t>
            </a:r>
          </a:p>
          <a:p>
            <a:pPr lvl="1" rtl="0"/>
            <a:r>
              <a:rPr lang="el-GR"/>
              <a:t>Δεύτερο επίπεδο</a:t>
            </a:r>
          </a:p>
          <a:p>
            <a:pPr lvl="2" rtl="0"/>
            <a:r>
              <a:rPr lang="el-GR"/>
              <a:t>Τρίτο επίπεδο</a:t>
            </a:r>
          </a:p>
          <a:p>
            <a:pPr lvl="3" rtl="0"/>
            <a:r>
              <a:rPr lang="el-GR"/>
              <a:t>Τέταρτο επίπεδο</a:t>
            </a:r>
          </a:p>
          <a:p>
            <a:pPr lvl="4" rtl="0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A47ADBAD-8C7A-4EC0-9718-CA6DB5272FEE}" type="datetime1">
              <a:rPr lang="el-GR" smtClean="0"/>
              <a:t>29/4/2020</a:t>
            </a:fld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34B7E4EF-A1BD-40F4-AB7B-04F084DD991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672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rtl="0"/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rtlCol="0"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 rtlCol="0"/>
          <a:lstStyle>
            <a:lvl1pPr>
              <a:defRPr sz="18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 sz="1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 sz="1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 sz="1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 sz="1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el-GR"/>
              <a:t>Στυλ κειμένου υποδείγματος</a:t>
            </a:r>
          </a:p>
          <a:p>
            <a:pPr lvl="1" rtl="0"/>
            <a:r>
              <a:rPr lang="el-GR"/>
              <a:t>Δεύτερο επίπεδο</a:t>
            </a:r>
          </a:p>
          <a:p>
            <a:pPr lvl="2" rtl="0"/>
            <a:r>
              <a:rPr lang="el-GR"/>
              <a:t>Τρίτο επίπεδο</a:t>
            </a:r>
          </a:p>
          <a:p>
            <a:pPr lvl="3" rtl="0"/>
            <a:r>
              <a:rPr lang="el-GR"/>
              <a:t>Τέταρτο επίπεδο</a:t>
            </a:r>
          </a:p>
          <a:p>
            <a:pPr lvl="4" rtl="0"/>
            <a:r>
              <a:rPr lang="el-GR"/>
              <a:t>Πέμπτο επίπεδο</a:t>
            </a:r>
            <a:endParaRPr lang="el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rtlCol="0"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 rtlCol="0"/>
          <a:lstStyle>
            <a:lvl1pPr>
              <a:defRPr sz="18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 sz="1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 sz="1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 sz="1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 sz="1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el-GR"/>
              <a:t>Στυλ κειμένου υποδείγματος</a:t>
            </a:r>
          </a:p>
          <a:p>
            <a:pPr lvl="1" rtl="0"/>
            <a:r>
              <a:rPr lang="el-GR"/>
              <a:t>Δεύτερο επίπεδο</a:t>
            </a:r>
          </a:p>
          <a:p>
            <a:pPr lvl="2" rtl="0"/>
            <a:r>
              <a:rPr lang="el-GR"/>
              <a:t>Τρίτο επίπεδο</a:t>
            </a:r>
          </a:p>
          <a:p>
            <a:pPr lvl="3" rtl="0"/>
            <a:r>
              <a:rPr lang="el-GR"/>
              <a:t>Τέταρτο επίπεδο</a:t>
            </a:r>
          </a:p>
          <a:p>
            <a:pPr lvl="4" rtl="0"/>
            <a:r>
              <a:rPr lang="el-GR"/>
              <a:t>Πέμπτο επίπεδο</a:t>
            </a:r>
            <a:endParaRPr lang="el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8028775A-533D-4449-9986-9EFA972C7D2A}" type="datetime1">
              <a:rPr lang="el-GR" smtClean="0"/>
              <a:t>29/4/2020</a:t>
            </a:fld>
            <a:endParaRPr lang="en-US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en-US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34B7E4EF-A1BD-40F4-AB7B-04F084DD991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9607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rtl="0"/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C966C6D0-2DBD-4904-AD46-9927370509CC}" type="datetime1">
              <a:rPr lang="el-GR" smtClean="0"/>
              <a:t>29/4/2020</a:t>
            </a:fld>
            <a:endParaRPr lang="en-US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34B7E4EF-A1BD-40F4-AB7B-04F084DD991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413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5E55D1BC-25AA-49FA-931F-2B51A7604E1A}" type="datetime1">
              <a:rPr lang="el-GR" smtClean="0"/>
              <a:t>29/4/2020</a:t>
            </a:fld>
            <a:endParaRPr lang="en-US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en-US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34B7E4EF-A1BD-40F4-AB7B-04F084DD991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247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Ορθογώνιο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Ορθογώνιο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rtlCol="0"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2600" b="0" kern="1200" cap="none" spc="0" baseline="0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rtl="0"/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 rtlCol="0"/>
          <a:lstStyle>
            <a:lvl1pPr>
              <a:defRPr sz="19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 sz="1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 sz="1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 sz="1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 sz="1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el-GR"/>
              <a:t>Στυλ κειμένου υποδείγματος</a:t>
            </a:r>
          </a:p>
          <a:p>
            <a:pPr lvl="1" rtl="0"/>
            <a:r>
              <a:rPr lang="el-GR"/>
              <a:t>Δεύτερο επίπεδο</a:t>
            </a:r>
          </a:p>
          <a:p>
            <a:pPr lvl="2" rtl="0"/>
            <a:r>
              <a:rPr lang="el-GR"/>
              <a:t>Τρίτο επίπεδο</a:t>
            </a:r>
          </a:p>
          <a:p>
            <a:pPr lvl="3" rtl="0"/>
            <a:r>
              <a:rPr lang="el-GR"/>
              <a:t>Τέταρτο επίπεδο</a:t>
            </a:r>
          </a:p>
          <a:p>
            <a:pPr lvl="4" rtl="0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 rtlCol="0"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l-GR"/>
              <a:t>Στυλ κειμένου υποδείγματος</a:t>
            </a:r>
          </a:p>
        </p:txBody>
      </p:sp>
      <p:sp>
        <p:nvSpPr>
          <p:cNvPr id="8" name="Θέση ημερομηνίας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 rtlCol="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1CA78744-24EC-494D-B7CB-8839643E769B}" type="datetime1">
              <a:rPr lang="el-GR" smtClean="0"/>
              <a:t>29/4/2020</a:t>
            </a:fld>
            <a:endParaRPr lang="en-US"/>
          </a:p>
        </p:txBody>
      </p:sp>
      <p:sp>
        <p:nvSpPr>
          <p:cNvPr id="9" name="Θέση υποσέλιδου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 rtlCol="0"/>
          <a:lstStyle>
            <a:lvl1pPr algn="l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en-US"/>
          </a:p>
        </p:txBody>
      </p:sp>
      <p:sp>
        <p:nvSpPr>
          <p:cNvPr id="11" name="Θέση αριθμού διαφάνειας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 rtlCol="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34B7E4EF-A1BD-40F4-AB7B-04F084DD991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602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Ορθογώνιο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Σύμβολο κράτησης θέσης εικόνας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rtlCol="0" anchor="t"/>
          <a:lstStyle>
            <a:lvl1pPr marL="0" indent="0">
              <a:buNone/>
              <a:defRPr sz="3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 rtlCol="0"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1CAB2649-1202-4868-BA4A-60237461304C}" type="datetime1">
              <a:rPr lang="el-GR" smtClean="0"/>
              <a:t>29/4/2020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 rtlCol="0"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algn="l"/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 rtlCol="0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34B7E4EF-A1BD-40F4-AB7B-04F084DD991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Ορθογώνιο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rtlCol="0" anchor="b">
            <a:noAutofit/>
          </a:bodyPr>
          <a:lstStyle>
            <a:lvl1pPr algn="l">
              <a:lnSpc>
                <a:spcPct val="100000"/>
              </a:lnSpc>
              <a:defRPr sz="2600" b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rtl="0"/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 rtlCol="0"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l-GR"/>
              <a:t>Στυλ κειμένου υποδείγματος</a:t>
            </a:r>
          </a:p>
        </p:txBody>
      </p:sp>
    </p:spTree>
    <p:extLst>
      <p:ext uri="{BB962C8B-B14F-4D97-AF65-F5344CB8AC3E}">
        <p14:creationId xmlns:p14="http://schemas.microsoft.com/office/powerpoint/2010/main" val="2678223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Ορθογώνιο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Ορθογώνιο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Ορθογώνιο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el" dirty="0"/>
              <a:t>Κάντε κλικ για να επεξεργαστείτε το Στυλ κύριου τίτλου</a:t>
            </a:r>
            <a:endParaRPr lang="en-US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el"/>
              <a:t>Κάντε κλικ για επεξεργασία των στυλ κειμένου του υποδείγματος</a:t>
            </a:r>
          </a:p>
          <a:p>
            <a:pPr lvl="1" rtl="0"/>
            <a:r>
              <a:rPr lang="el"/>
              <a:t>Δεύτερου επιπέδου</a:t>
            </a:r>
          </a:p>
          <a:p>
            <a:pPr lvl="2" rtl="0"/>
            <a:r>
              <a:rPr lang="el"/>
              <a:t>Τρίτου επιπέδου</a:t>
            </a:r>
          </a:p>
          <a:p>
            <a:pPr lvl="3" rtl="0"/>
            <a:r>
              <a:rPr lang="el"/>
              <a:t>Τέταρτου επιπέδου</a:t>
            </a:r>
          </a:p>
          <a:p>
            <a:pPr lvl="4" rtl="0"/>
            <a:r>
              <a:rPr lang="el"/>
              <a:t>Πέμπτου επιπέδου</a:t>
            </a:r>
            <a:endParaRPr lang="en-US" dirty="0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39B721D6-F633-492A-8060-B74549A20BB4}" type="datetime1">
              <a:rPr lang="el-GR" smtClean="0"/>
              <a:t>29/4/2020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>
                <a:solidFill>
                  <a:schemeClr val="tx1">
                    <a:lumMod val="85000"/>
                    <a:lumOff val="1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34B7E4EF-A1BD-40F4-AB7B-04F084DD991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577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65" r:id="rId5"/>
    <p:sldLayoutId id="2147483671" r:id="rId6"/>
    <p:sldLayoutId id="2147483672" r:id="rId7"/>
    <p:sldLayoutId id="2147483662" r:id="rId8"/>
    <p:sldLayoutId id="2147483663" r:id="rId9"/>
    <p:sldLayoutId id="2147483664" r:id="rId10"/>
    <p:sldLayoutId id="2147483666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000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182880" indent="-182880" algn="l" defTabSz="914400" rtl="0" eaLnBrk="1" latinLnBrk="0" hangingPunct="1">
        <a:lnSpc>
          <a:spcPct val="11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5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users.uoa.gr/~nektar/orthodoxy/prayers/kontakia_xristoygennwn.htm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users.sch.gr/aiasgr/Palaia_Diathikh/Biblia/Palaia_Diathikh.htm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el.wikipedia.org/wiki/&#936;&#945;&#955;&#964;&#942;&#961;&#953;&#959;&#957;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glt.goarch.org/misc/Psaltirion.html" TargetMode="External"/><Relationship Id="rId4" Type="http://schemas.openxmlformats.org/officeDocument/2006/relationships/hyperlink" Target="http://www.myriobiblos.gr/bible/ot/chapter.asp?book=24&amp;page=150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bD6DqXvdpfo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 descr="Εικόνα που περιέχει ύφασμα, πίνακα, κόκκινο, καλυμμένο&#10;&#10;Αυτόματη δημιουργία περιγραφής">
            <a:extLst>
              <a:ext uri="{FF2B5EF4-FFF2-40B4-BE49-F238E27FC236}">
                <a16:creationId xmlns:a16="http://schemas.microsoft.com/office/drawing/2014/main" id="{6D3BA21E-E6C8-4E14-8E53-C5DF567E9DF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44860" y="10"/>
            <a:ext cx="12191979" cy="6857990"/>
          </a:xfrm>
          <a:prstGeom prst="rect">
            <a:avLst/>
          </a:prstGeom>
        </p:spPr>
      </p:pic>
      <p:sp>
        <p:nvSpPr>
          <p:cNvPr id="64" name="Ορθογώνιο 59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7329" y="1808532"/>
            <a:ext cx="5452527" cy="3240936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65" name="Ορθογώνιο 61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3272" y="1975104"/>
            <a:ext cx="5120640" cy="2907792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34473" y="2350017"/>
            <a:ext cx="5189439" cy="1630906"/>
          </a:xfrm>
        </p:spPr>
        <p:txBody>
          <a:bodyPr rtlCol="0">
            <a:noAutofit/>
          </a:bodyPr>
          <a:lstStyle/>
          <a:p>
            <a:pPr rtl="0"/>
            <a:r>
              <a:rPr lang="el-GR" sz="4300" b="1" dirty="0">
                <a:solidFill>
                  <a:srgbClr val="FF000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Τ Α Ξ Ι Σ  -  Λ Ο Γ Ο Σ</a:t>
            </a:r>
            <a:br>
              <a:rPr lang="el-GR" sz="4300" b="1" dirty="0">
                <a:solidFill>
                  <a:srgbClr val="FF000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</a:br>
            <a:r>
              <a:rPr lang="el-GR" sz="4300" b="1" dirty="0">
                <a:solidFill>
                  <a:srgbClr val="FF000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Μ Ε Λ Ο Σ</a:t>
            </a:r>
            <a:endParaRPr lang="el" sz="4300" b="1" dirty="0">
              <a:solidFill>
                <a:srgbClr val="FF0000"/>
              </a:solidFill>
              <a:latin typeface="Anaktoria" panose="02020602090805090A03" pitchFamily="18" charset="0"/>
              <a:ea typeface="Anaktoria" panose="02020602090805090A03" pitchFamily="18" charset="0"/>
            </a:endParaRP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C8722DDC-8EEE-4A06-8DFE-B44871EAA2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76055" y="3990546"/>
            <a:ext cx="4775075" cy="559656"/>
          </a:xfrm>
        </p:spPr>
        <p:txBody>
          <a:bodyPr rtlCol="0">
            <a:normAutofit fontScale="92500" lnSpcReduction="10000"/>
          </a:bodyPr>
          <a:lstStyle/>
          <a:p>
            <a:pPr rtl="0"/>
            <a:r>
              <a:rPr lang="el-GR" sz="3200" b="1" dirty="0">
                <a:solidFill>
                  <a:schemeClr val="tx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Β΄ </a:t>
            </a:r>
            <a:r>
              <a:rPr lang="el-GR" sz="3200" b="1" dirty="0" err="1">
                <a:solidFill>
                  <a:schemeClr val="tx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Ἑξάμηνο</a:t>
            </a:r>
            <a:endParaRPr lang="el" sz="3200" b="1" dirty="0">
              <a:solidFill>
                <a:schemeClr val="tx1"/>
              </a:solidFill>
              <a:latin typeface="Anaktoria" panose="02020602090805090A03" pitchFamily="18" charset="0"/>
              <a:ea typeface="Anaktoria" panose="02020602090805090A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66931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 descr="Εικόνα που περιέχει ύφασμα, πίνακα, κόκκινο, καλυμμένο&#10;&#10;Αυτόματη δημιουργία περιγραφής">
            <a:extLst>
              <a:ext uri="{FF2B5EF4-FFF2-40B4-BE49-F238E27FC236}">
                <a16:creationId xmlns:a16="http://schemas.microsoft.com/office/drawing/2014/main" id="{6D3BA21E-E6C8-4E14-8E53-C5DF567E9DF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74357" y="-216300"/>
            <a:ext cx="12191979" cy="6857990"/>
          </a:xfrm>
          <a:prstGeom prst="rect">
            <a:avLst/>
          </a:prstGeom>
        </p:spPr>
      </p:pic>
      <p:sp>
        <p:nvSpPr>
          <p:cNvPr id="2" name="Τίτλος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8259" y="176978"/>
            <a:ext cx="10785986" cy="6204155"/>
          </a:xfrm>
          <a:solidFill>
            <a:schemeClr val="bg1"/>
          </a:solidFill>
        </p:spPr>
        <p:txBody>
          <a:bodyPr rtlCol="0">
            <a:noAutofit/>
          </a:bodyPr>
          <a:lstStyle/>
          <a:p>
            <a:r>
              <a:rPr lang="el-GR" sz="6600" b="1" spc="100" dirty="0" err="1">
                <a:solidFill>
                  <a:srgbClr val="FF000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Κ</a:t>
            </a:r>
            <a:r>
              <a:rPr lang="el-GR" sz="4300" b="1" spc="100" dirty="0" err="1">
                <a:solidFill>
                  <a:srgbClr val="FF000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οντακιον</a:t>
            </a:r>
            <a:br>
              <a:rPr lang="el-GR" sz="4300" b="1" spc="100" dirty="0">
                <a:solidFill>
                  <a:srgbClr val="FF000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</a:br>
            <a:br>
              <a:rPr lang="el-GR" sz="2400" b="1" spc="100" dirty="0">
                <a:solidFill>
                  <a:srgbClr val="FF000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</a:br>
            <a:r>
              <a:rPr lang="el-GR" sz="4300" b="1" cap="none" spc="100" dirty="0" err="1">
                <a:solidFill>
                  <a:srgbClr val="FF000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Ποιητικὸν</a:t>
            </a:r>
            <a:r>
              <a:rPr lang="el-GR" sz="4300" b="1" cap="none" spc="100" dirty="0">
                <a:solidFill>
                  <a:srgbClr val="FF000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4300" b="1" cap="none" spc="100" dirty="0" err="1">
                <a:solidFill>
                  <a:srgbClr val="FF000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Εἶδος</a:t>
            </a:r>
            <a:br>
              <a:rPr lang="el-GR" sz="4300" b="1" cap="none" spc="100" dirty="0">
                <a:solidFill>
                  <a:srgbClr val="FF000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</a:br>
            <a:br>
              <a:rPr lang="el-GR" sz="4300" b="1" cap="none" spc="100" dirty="0">
                <a:solidFill>
                  <a:srgbClr val="FF000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</a:br>
            <a:br>
              <a:rPr lang="el-GR" sz="2400" b="1" cap="none" spc="100" dirty="0">
                <a:solidFill>
                  <a:srgbClr val="0070C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</a:br>
            <a:r>
              <a:rPr lang="en-US" sz="2400" b="1" cap="none" spc="100" dirty="0">
                <a:solidFill>
                  <a:srgbClr val="0070C0"/>
                </a:solidFill>
                <a:latin typeface="Anaktoria" panose="02020602090805090A03" pitchFamily="18" charset="0"/>
                <a:ea typeface="Anaktoria" panose="02020602090805090A03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http://users.uoa.gr/~nektar/orthodoxy/prayers/kontakia_xristoygennwn.htm</a:t>
            </a:r>
            <a:r>
              <a:rPr lang="el-GR" sz="2400" b="1" cap="none" spc="100" dirty="0">
                <a:solidFill>
                  <a:srgbClr val="0070C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endParaRPr lang="el" sz="4300" b="1" dirty="0">
              <a:solidFill>
                <a:srgbClr val="0070C0"/>
              </a:solidFill>
              <a:latin typeface="Anaktoria" panose="02020602090805090A03" pitchFamily="18" charset="0"/>
              <a:ea typeface="Anaktoria" panose="02020602090805090A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49446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2C9295F-E638-4F61-AFE2-CF3E40556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744" y="387927"/>
            <a:ext cx="11397038" cy="877455"/>
          </a:xfrm>
        </p:spPr>
        <p:txBody>
          <a:bodyPr rtlCol="0">
            <a:normAutofit/>
          </a:bodyPr>
          <a:lstStyle/>
          <a:p>
            <a:pPr algn="ctr" rtl="0"/>
            <a:r>
              <a:rPr lang="el-GR" sz="5400" b="1" dirty="0" err="1">
                <a:solidFill>
                  <a:srgbClr val="00B0F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Ἑορτολογικοὶ</a:t>
            </a:r>
            <a:r>
              <a:rPr lang="el-GR" sz="5400" b="1" dirty="0">
                <a:solidFill>
                  <a:srgbClr val="00B0F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Κύκλοι</a:t>
            </a:r>
            <a:endParaRPr lang="en-US" sz="5400" b="1" dirty="0">
              <a:solidFill>
                <a:srgbClr val="00B0F0"/>
              </a:solidFill>
              <a:latin typeface="Anaktoria" panose="02020602090805090A03" pitchFamily="18" charset="0"/>
              <a:ea typeface="Anaktoria" panose="02020602090805090A03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B79B8E3-94A7-455D-ADF3-C66BADA4C6C5}"/>
              </a:ext>
            </a:extLst>
          </p:cNvPr>
          <p:cNvSpPr txBox="1"/>
          <p:nvPr/>
        </p:nvSpPr>
        <p:spPr>
          <a:xfrm>
            <a:off x="434744" y="1348509"/>
            <a:ext cx="3250190" cy="1384995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>
                <a:solidFill>
                  <a:srgbClr val="FF000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Α. ΝΥΧΘΗΜΕΡΟΥ</a:t>
            </a:r>
          </a:p>
          <a:p>
            <a:pPr algn="ctr"/>
            <a:r>
              <a:rPr lang="el-GR" sz="2800" b="1" dirty="0" err="1">
                <a:latin typeface="Anaktoria" panose="02020602090805090A03" pitchFamily="18" charset="0"/>
                <a:ea typeface="Anaktoria" panose="02020602090805090A03" pitchFamily="18" charset="0"/>
              </a:rPr>
              <a:t>Λειτουργικὸς</a:t>
            </a:r>
            <a:r>
              <a:rPr lang="el-GR" sz="2800" b="1" dirty="0">
                <a:latin typeface="Anaktoria" panose="02020602090805090A03" pitchFamily="18" charset="0"/>
                <a:ea typeface="Anaktoria" panose="02020602090805090A03" pitchFamily="18" charset="0"/>
              </a:rPr>
              <a:t> Κύκλος </a:t>
            </a:r>
            <a:r>
              <a:rPr lang="el-GR" sz="2800" b="1" dirty="0" err="1">
                <a:latin typeface="Anaktoria" panose="02020602090805090A03" pitchFamily="18" charset="0"/>
                <a:ea typeface="Anaktoria" panose="02020602090805090A03" pitchFamily="18" charset="0"/>
              </a:rPr>
              <a:t>ἀνὰ</a:t>
            </a:r>
            <a:r>
              <a:rPr lang="el-GR" sz="2800" b="1" dirty="0">
                <a:latin typeface="Anaktoria" panose="02020602090805090A03" pitchFamily="18" charset="0"/>
                <a:ea typeface="Anaktoria" panose="02020602090805090A03" pitchFamily="18" charset="0"/>
              </a:rPr>
              <a:t> 24ωρο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66FAA76-1A61-4CC6-9D7C-1A0B622E9029}"/>
              </a:ext>
            </a:extLst>
          </p:cNvPr>
          <p:cNvSpPr txBox="1"/>
          <p:nvPr/>
        </p:nvSpPr>
        <p:spPr>
          <a:xfrm>
            <a:off x="4146140" y="1366982"/>
            <a:ext cx="3177310" cy="1384995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>
                <a:solidFill>
                  <a:srgbClr val="FF000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Β. ΕΒΔΟΜΑΔΟΣ</a:t>
            </a:r>
          </a:p>
          <a:p>
            <a:pPr algn="ctr"/>
            <a:r>
              <a:rPr lang="el-GR" sz="2800" b="1" dirty="0" err="1">
                <a:latin typeface="Anaktoria" panose="02020602090805090A03" pitchFamily="18" charset="0"/>
                <a:ea typeface="Anaktoria" panose="02020602090805090A03" pitchFamily="18" charset="0"/>
              </a:rPr>
              <a:t>Λειτουργικὸς</a:t>
            </a:r>
            <a:r>
              <a:rPr lang="el-GR" sz="2800" b="1" dirty="0">
                <a:latin typeface="Anaktoria" panose="02020602090805090A03" pitchFamily="18" charset="0"/>
                <a:ea typeface="Anaktoria" panose="02020602090805090A03" pitchFamily="18" charset="0"/>
              </a:rPr>
              <a:t> Κύκλος </a:t>
            </a:r>
            <a:r>
              <a:rPr lang="el-GR" sz="2800" b="1" dirty="0" err="1">
                <a:latin typeface="Anaktoria" panose="02020602090805090A03" pitchFamily="18" charset="0"/>
                <a:ea typeface="Anaktoria" panose="02020602090805090A03" pitchFamily="18" charset="0"/>
              </a:rPr>
              <a:t>ἀνὰ</a:t>
            </a:r>
            <a:r>
              <a:rPr lang="el-GR" sz="2800" b="1" dirty="0">
                <a:latin typeface="Anaktoria" panose="02020602090805090A03" pitchFamily="18" charset="0"/>
                <a:ea typeface="Anaktoria" panose="02020602090805090A03" pitchFamily="18" charset="0"/>
              </a:rPr>
              <a:t> 7ήμερο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14808B0-1167-4908-B884-A629BA031675}"/>
              </a:ext>
            </a:extLst>
          </p:cNvPr>
          <p:cNvSpPr txBox="1"/>
          <p:nvPr/>
        </p:nvSpPr>
        <p:spPr>
          <a:xfrm>
            <a:off x="7758545" y="1366982"/>
            <a:ext cx="3998711" cy="1384995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>
                <a:solidFill>
                  <a:srgbClr val="FF000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Γ. ΕΝΙΑΥΤΟΥ (ΕΤΟΥΣ)</a:t>
            </a:r>
          </a:p>
          <a:p>
            <a:pPr algn="ctr"/>
            <a:r>
              <a:rPr lang="el-GR" sz="2800" b="1" dirty="0" err="1">
                <a:latin typeface="Anaktoria" panose="02020602090805090A03" pitchFamily="18" charset="0"/>
                <a:ea typeface="Anaktoria" panose="02020602090805090A03" pitchFamily="18" charset="0"/>
              </a:rPr>
              <a:t>Λειτουργικὸς</a:t>
            </a:r>
            <a:r>
              <a:rPr lang="el-GR" sz="2800" b="1" dirty="0">
                <a:latin typeface="Anaktoria" panose="02020602090805090A03" pitchFamily="18" charset="0"/>
                <a:ea typeface="Anaktoria" panose="02020602090805090A03" pitchFamily="18" charset="0"/>
              </a:rPr>
              <a:t> Κύκλος</a:t>
            </a:r>
          </a:p>
          <a:p>
            <a:pPr algn="ctr"/>
            <a:r>
              <a:rPr lang="el-GR" sz="2800" b="1" dirty="0" err="1">
                <a:latin typeface="Anaktoria" panose="02020602090805090A03" pitchFamily="18" charset="0"/>
                <a:ea typeface="Anaktoria" panose="02020602090805090A03" pitchFamily="18" charset="0"/>
              </a:rPr>
              <a:t>ἀνὰ</a:t>
            </a:r>
            <a:r>
              <a:rPr lang="el-GR" sz="2800" b="1" dirty="0">
                <a:latin typeface="Anaktoria" panose="02020602090805090A03" pitchFamily="18" charset="0"/>
                <a:ea typeface="Anaktoria" panose="02020602090805090A03" pitchFamily="18" charset="0"/>
              </a:rPr>
              <a:t> 12μηνο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3302E15-3309-4E70-A20B-5BB0CB79FA9C}"/>
              </a:ext>
            </a:extLst>
          </p:cNvPr>
          <p:cNvSpPr txBox="1"/>
          <p:nvPr/>
        </p:nvSpPr>
        <p:spPr>
          <a:xfrm>
            <a:off x="434744" y="2816631"/>
            <a:ext cx="3250190" cy="3600986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l-GR" sz="2800" b="1" dirty="0" err="1">
                <a:solidFill>
                  <a:srgbClr val="FF000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Ἀκολουθίες</a:t>
            </a:r>
            <a:r>
              <a:rPr lang="el-GR" sz="2800" b="1" dirty="0">
                <a:solidFill>
                  <a:srgbClr val="FF000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2800" b="1" dirty="0" err="1">
                <a:solidFill>
                  <a:srgbClr val="FF000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Ἡμέρας</a:t>
            </a:r>
            <a:endParaRPr lang="el-GR" sz="2800" b="1" dirty="0">
              <a:solidFill>
                <a:srgbClr val="FF0000"/>
              </a:solidFill>
              <a:latin typeface="Anaktoria" panose="02020602090805090A03" pitchFamily="18" charset="0"/>
              <a:ea typeface="Anaktoria" panose="02020602090805090A03" pitchFamily="18" charset="0"/>
            </a:endParaRPr>
          </a:p>
          <a:p>
            <a:r>
              <a:rPr lang="el-GR" sz="2500" b="1" dirty="0">
                <a:solidFill>
                  <a:srgbClr val="00206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α. </a:t>
            </a:r>
            <a:r>
              <a:rPr lang="el-GR" sz="2500" b="1" dirty="0" err="1">
                <a:solidFill>
                  <a:srgbClr val="00206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Ἑσπερινός</a:t>
            </a:r>
            <a:endParaRPr lang="el-GR" sz="2500" b="1" dirty="0">
              <a:solidFill>
                <a:srgbClr val="002060"/>
              </a:solidFill>
              <a:latin typeface="Anaktoria" panose="02020602090805090A03" pitchFamily="18" charset="0"/>
              <a:ea typeface="Anaktoria" panose="02020602090805090A03" pitchFamily="18" charset="0"/>
            </a:endParaRPr>
          </a:p>
          <a:p>
            <a:r>
              <a:rPr lang="el-GR" sz="2500" b="1" dirty="0">
                <a:solidFill>
                  <a:srgbClr val="00206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β. </a:t>
            </a:r>
            <a:r>
              <a:rPr lang="el-GR" sz="2500" b="1" dirty="0" err="1">
                <a:solidFill>
                  <a:srgbClr val="00206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Ἀπόδειπνον</a:t>
            </a:r>
            <a:endParaRPr lang="el-GR" sz="2500" b="1" dirty="0">
              <a:solidFill>
                <a:srgbClr val="002060"/>
              </a:solidFill>
              <a:latin typeface="Anaktoria" panose="02020602090805090A03" pitchFamily="18" charset="0"/>
              <a:ea typeface="Anaktoria" panose="02020602090805090A03" pitchFamily="18" charset="0"/>
            </a:endParaRPr>
          </a:p>
          <a:p>
            <a:r>
              <a:rPr lang="el-GR" sz="2500" b="1" dirty="0">
                <a:solidFill>
                  <a:srgbClr val="00206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γ. </a:t>
            </a:r>
            <a:r>
              <a:rPr lang="el-GR" sz="2500" b="1" dirty="0" err="1">
                <a:solidFill>
                  <a:srgbClr val="00206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Μεσονυκτικόν</a:t>
            </a:r>
            <a:endParaRPr lang="el-GR" sz="2500" b="1" dirty="0">
              <a:solidFill>
                <a:srgbClr val="002060"/>
              </a:solidFill>
              <a:latin typeface="Anaktoria" panose="02020602090805090A03" pitchFamily="18" charset="0"/>
              <a:ea typeface="Anaktoria" panose="02020602090805090A03" pitchFamily="18" charset="0"/>
            </a:endParaRPr>
          </a:p>
          <a:p>
            <a:r>
              <a:rPr lang="el-GR" sz="2500" b="1" dirty="0">
                <a:solidFill>
                  <a:srgbClr val="00206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δ. (Βαθύς) </a:t>
            </a:r>
            <a:r>
              <a:rPr lang="el-GR" sz="2500" b="1" dirty="0" err="1">
                <a:solidFill>
                  <a:srgbClr val="00206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Ὄρθρος</a:t>
            </a:r>
            <a:endParaRPr lang="el-GR" sz="2500" b="1" dirty="0">
              <a:solidFill>
                <a:srgbClr val="002060"/>
              </a:solidFill>
              <a:latin typeface="Anaktoria" panose="02020602090805090A03" pitchFamily="18" charset="0"/>
              <a:ea typeface="Anaktoria" panose="02020602090805090A03" pitchFamily="18" charset="0"/>
            </a:endParaRPr>
          </a:p>
          <a:p>
            <a:r>
              <a:rPr lang="el-GR" sz="2500" b="1" dirty="0">
                <a:solidFill>
                  <a:srgbClr val="00206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ε. </a:t>
            </a:r>
            <a:r>
              <a:rPr lang="el-GR" sz="2500" b="1" dirty="0" err="1">
                <a:solidFill>
                  <a:srgbClr val="00206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Ὥρα</a:t>
            </a:r>
            <a:r>
              <a:rPr lang="el-GR" sz="2500" b="1" dirty="0">
                <a:solidFill>
                  <a:srgbClr val="00206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Α΄</a:t>
            </a:r>
          </a:p>
          <a:p>
            <a:r>
              <a:rPr lang="el-GR" sz="2500" b="1" dirty="0">
                <a:solidFill>
                  <a:srgbClr val="00206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ς. </a:t>
            </a:r>
            <a:r>
              <a:rPr lang="el-GR" sz="2500" b="1" dirty="0" err="1">
                <a:solidFill>
                  <a:srgbClr val="00206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Ὥρα</a:t>
            </a:r>
            <a:r>
              <a:rPr lang="el-GR" sz="2500" b="1" dirty="0">
                <a:solidFill>
                  <a:srgbClr val="00206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Γ΄</a:t>
            </a:r>
          </a:p>
          <a:p>
            <a:r>
              <a:rPr lang="el-GR" sz="2500" b="1" dirty="0">
                <a:solidFill>
                  <a:srgbClr val="00206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ζ. </a:t>
            </a:r>
            <a:r>
              <a:rPr lang="el-GR" sz="2500" b="1" dirty="0" err="1">
                <a:solidFill>
                  <a:srgbClr val="00206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Ὥρα</a:t>
            </a:r>
            <a:r>
              <a:rPr lang="el-GR" sz="2500" b="1" dirty="0">
                <a:solidFill>
                  <a:srgbClr val="00206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2500" b="1" dirty="0" err="1">
                <a:solidFill>
                  <a:srgbClr val="00206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Στ</a:t>
            </a:r>
            <a:r>
              <a:rPr lang="el-GR" sz="2500" b="1" dirty="0">
                <a:solidFill>
                  <a:srgbClr val="00206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΄ (ς΄ )</a:t>
            </a:r>
          </a:p>
          <a:p>
            <a:r>
              <a:rPr lang="el-GR" sz="2500" b="1" dirty="0">
                <a:solidFill>
                  <a:srgbClr val="00206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η. </a:t>
            </a:r>
            <a:r>
              <a:rPr lang="el-GR" sz="2500" b="1" dirty="0" err="1">
                <a:solidFill>
                  <a:srgbClr val="00206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Ὥρα</a:t>
            </a:r>
            <a:r>
              <a:rPr lang="el-GR" sz="2500" b="1" dirty="0">
                <a:solidFill>
                  <a:srgbClr val="00206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Θ΄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11A5CDE-3967-4990-9892-3A90B414DF55}"/>
              </a:ext>
            </a:extLst>
          </p:cNvPr>
          <p:cNvSpPr txBox="1"/>
          <p:nvPr/>
        </p:nvSpPr>
        <p:spPr>
          <a:xfrm>
            <a:off x="3943635" y="2816631"/>
            <a:ext cx="3578942" cy="3600986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 err="1">
                <a:solidFill>
                  <a:srgbClr val="FF000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Ἑορτὲς</a:t>
            </a:r>
            <a:r>
              <a:rPr lang="el-GR" sz="2800" b="1" dirty="0">
                <a:solidFill>
                  <a:srgbClr val="FF000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2800" b="1" dirty="0" err="1">
                <a:solidFill>
                  <a:srgbClr val="FF000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Ἑβδομάδος</a:t>
            </a:r>
            <a:endParaRPr lang="el-GR" sz="2800" b="1" dirty="0">
              <a:solidFill>
                <a:srgbClr val="FF0000"/>
              </a:solidFill>
              <a:latin typeface="Anaktoria" panose="02020602090805090A03" pitchFamily="18" charset="0"/>
              <a:ea typeface="Anaktoria" panose="02020602090805090A03" pitchFamily="18" charset="0"/>
            </a:endParaRPr>
          </a:p>
          <a:p>
            <a:r>
              <a:rPr lang="el-GR" sz="2500" b="1" dirty="0">
                <a:solidFill>
                  <a:srgbClr val="00206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α. </a:t>
            </a:r>
            <a:r>
              <a:rPr lang="el-GR" sz="2500" dirty="0">
                <a:solidFill>
                  <a:srgbClr val="00206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Κυριακή</a:t>
            </a:r>
            <a:r>
              <a:rPr lang="el-GR" sz="2500" b="1" dirty="0">
                <a:solidFill>
                  <a:srgbClr val="00206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	</a:t>
            </a:r>
            <a:r>
              <a:rPr lang="el-GR" sz="2500" b="1" dirty="0" err="1">
                <a:solidFill>
                  <a:srgbClr val="00206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Ἀνάστασις</a:t>
            </a:r>
            <a:endParaRPr lang="el-GR" sz="2500" b="1" dirty="0">
              <a:solidFill>
                <a:srgbClr val="002060"/>
              </a:solidFill>
              <a:latin typeface="Anaktoria" panose="02020602090805090A03" pitchFamily="18" charset="0"/>
              <a:ea typeface="Anaktoria" panose="02020602090805090A03" pitchFamily="18" charset="0"/>
            </a:endParaRPr>
          </a:p>
          <a:p>
            <a:r>
              <a:rPr lang="el-GR" sz="2500" b="1" dirty="0">
                <a:solidFill>
                  <a:srgbClr val="00206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β. </a:t>
            </a:r>
            <a:r>
              <a:rPr lang="el-GR" sz="2500" dirty="0">
                <a:solidFill>
                  <a:srgbClr val="00206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Δευτέρα</a:t>
            </a:r>
            <a:r>
              <a:rPr lang="el-GR" sz="2500" b="1" dirty="0">
                <a:solidFill>
                  <a:srgbClr val="00206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	</a:t>
            </a:r>
            <a:r>
              <a:rPr lang="el-GR" sz="2500" b="1" dirty="0" err="1">
                <a:solidFill>
                  <a:srgbClr val="00206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Ἄγγελοι</a:t>
            </a:r>
            <a:endParaRPr lang="el-GR" sz="2500" b="1" dirty="0">
              <a:solidFill>
                <a:srgbClr val="002060"/>
              </a:solidFill>
              <a:latin typeface="Anaktoria" panose="02020602090805090A03" pitchFamily="18" charset="0"/>
              <a:ea typeface="Anaktoria" panose="02020602090805090A03" pitchFamily="18" charset="0"/>
            </a:endParaRPr>
          </a:p>
          <a:p>
            <a:r>
              <a:rPr lang="el-GR" sz="2500" b="1" dirty="0">
                <a:solidFill>
                  <a:srgbClr val="00206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γ. </a:t>
            </a:r>
            <a:r>
              <a:rPr lang="el-GR" sz="2500" dirty="0">
                <a:solidFill>
                  <a:srgbClr val="00206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Τρίτη</a:t>
            </a:r>
            <a:r>
              <a:rPr lang="el-GR" sz="2500" b="1" dirty="0">
                <a:solidFill>
                  <a:srgbClr val="00206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	</a:t>
            </a:r>
            <a:r>
              <a:rPr lang="el-GR" sz="2500" b="1" dirty="0" err="1">
                <a:solidFill>
                  <a:srgbClr val="00206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Τ.Πρόδρομος</a:t>
            </a:r>
            <a:endParaRPr lang="el-GR" sz="2500" b="1" dirty="0">
              <a:solidFill>
                <a:srgbClr val="002060"/>
              </a:solidFill>
              <a:latin typeface="Anaktoria" panose="02020602090805090A03" pitchFamily="18" charset="0"/>
              <a:ea typeface="Anaktoria" panose="02020602090805090A03" pitchFamily="18" charset="0"/>
            </a:endParaRPr>
          </a:p>
          <a:p>
            <a:r>
              <a:rPr lang="el-GR" sz="2500" b="1" dirty="0">
                <a:solidFill>
                  <a:srgbClr val="00206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δ. </a:t>
            </a:r>
            <a:r>
              <a:rPr lang="el-GR" sz="2500" dirty="0">
                <a:solidFill>
                  <a:srgbClr val="00206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Τετάρτη	</a:t>
            </a:r>
            <a:r>
              <a:rPr lang="el-GR" sz="2500" b="1" dirty="0">
                <a:solidFill>
                  <a:srgbClr val="00206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Θεοτόκος</a:t>
            </a:r>
          </a:p>
          <a:p>
            <a:r>
              <a:rPr lang="el-GR" sz="2500" b="1" dirty="0">
                <a:solidFill>
                  <a:srgbClr val="00206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ε. </a:t>
            </a:r>
            <a:r>
              <a:rPr lang="el-GR" sz="2500" dirty="0">
                <a:solidFill>
                  <a:srgbClr val="00206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Πέμπτη</a:t>
            </a:r>
            <a:r>
              <a:rPr lang="el-GR" sz="2500" b="1" dirty="0">
                <a:solidFill>
                  <a:srgbClr val="00206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	</a:t>
            </a:r>
            <a:r>
              <a:rPr lang="el-GR" sz="2500" b="1" dirty="0" err="1">
                <a:solidFill>
                  <a:srgbClr val="00206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Ἀπόστολοι</a:t>
            </a:r>
            <a:endParaRPr lang="el-GR" sz="2500" b="1" dirty="0">
              <a:solidFill>
                <a:srgbClr val="002060"/>
              </a:solidFill>
              <a:latin typeface="Anaktoria" panose="02020602090805090A03" pitchFamily="18" charset="0"/>
              <a:ea typeface="Anaktoria" panose="02020602090805090A03" pitchFamily="18" charset="0"/>
            </a:endParaRPr>
          </a:p>
          <a:p>
            <a:r>
              <a:rPr lang="el-GR" sz="2500" b="1" dirty="0">
                <a:solidFill>
                  <a:srgbClr val="00206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		</a:t>
            </a:r>
            <a:r>
              <a:rPr lang="el-GR" sz="2500" b="1" dirty="0" err="1">
                <a:solidFill>
                  <a:srgbClr val="00206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Ἱεράρχες</a:t>
            </a:r>
            <a:endParaRPr lang="el-GR" sz="2500" b="1" dirty="0">
              <a:solidFill>
                <a:srgbClr val="002060"/>
              </a:solidFill>
              <a:latin typeface="Anaktoria" panose="02020602090805090A03" pitchFamily="18" charset="0"/>
              <a:ea typeface="Anaktoria" panose="02020602090805090A03" pitchFamily="18" charset="0"/>
            </a:endParaRPr>
          </a:p>
          <a:p>
            <a:r>
              <a:rPr lang="el-GR" sz="2500" b="1" dirty="0">
                <a:solidFill>
                  <a:srgbClr val="00206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ς. </a:t>
            </a:r>
            <a:r>
              <a:rPr lang="el-GR" sz="2500" dirty="0">
                <a:solidFill>
                  <a:srgbClr val="00206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Παρασκευή	</a:t>
            </a:r>
            <a:r>
              <a:rPr lang="el-GR" sz="2500" b="1" dirty="0" err="1">
                <a:solidFill>
                  <a:srgbClr val="00206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Σταύρωσις</a:t>
            </a:r>
            <a:endParaRPr lang="el-GR" sz="2500" b="1" dirty="0">
              <a:solidFill>
                <a:srgbClr val="002060"/>
              </a:solidFill>
              <a:latin typeface="Anaktoria" panose="02020602090805090A03" pitchFamily="18" charset="0"/>
              <a:ea typeface="Anaktoria" panose="02020602090805090A03" pitchFamily="18" charset="0"/>
            </a:endParaRPr>
          </a:p>
          <a:p>
            <a:r>
              <a:rPr lang="el-GR" sz="2500" b="1" dirty="0">
                <a:solidFill>
                  <a:srgbClr val="00206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ζ. </a:t>
            </a:r>
            <a:r>
              <a:rPr lang="el-GR" sz="2500" dirty="0">
                <a:solidFill>
                  <a:srgbClr val="00206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Σάββατο</a:t>
            </a:r>
            <a:r>
              <a:rPr lang="el-GR" sz="2500" b="1" dirty="0">
                <a:solidFill>
                  <a:srgbClr val="00206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	Κεκοιμημένοι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ACB488F-713A-4773-9117-1DED0CCAD325}"/>
              </a:ext>
            </a:extLst>
          </p:cNvPr>
          <p:cNvSpPr txBox="1"/>
          <p:nvPr/>
        </p:nvSpPr>
        <p:spPr>
          <a:xfrm>
            <a:off x="7758545" y="2816631"/>
            <a:ext cx="3998711" cy="3477875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el-GR" sz="2800" b="1" dirty="0">
                <a:solidFill>
                  <a:srgbClr val="FF000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α. </a:t>
            </a:r>
            <a:r>
              <a:rPr lang="el-GR" sz="2800" b="1" dirty="0" err="1">
                <a:solidFill>
                  <a:srgbClr val="FF000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Ἀκίνητες</a:t>
            </a:r>
            <a:r>
              <a:rPr lang="el-GR" sz="2800" b="1" dirty="0">
                <a:solidFill>
                  <a:srgbClr val="FF000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2800" b="1" dirty="0" err="1">
                <a:solidFill>
                  <a:srgbClr val="FF000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Ἑορτές</a:t>
            </a:r>
            <a:endParaRPr lang="el-GR" sz="2800" b="1" dirty="0">
              <a:solidFill>
                <a:srgbClr val="FF0000"/>
              </a:solidFill>
              <a:latin typeface="Anaktoria" panose="02020602090805090A03" pitchFamily="18" charset="0"/>
              <a:ea typeface="Anaktoria" panose="02020602090805090A03" pitchFamily="18" charset="0"/>
            </a:endParaRPr>
          </a:p>
          <a:p>
            <a:pPr lvl="0"/>
            <a:r>
              <a:rPr lang="el-GR" sz="2400" b="1" dirty="0" err="1">
                <a:solidFill>
                  <a:srgbClr val="00206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Σταθερὸς</a:t>
            </a:r>
            <a:r>
              <a:rPr lang="el-GR" sz="2400" b="1" dirty="0">
                <a:solidFill>
                  <a:srgbClr val="00206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Μήνας κ΄ </a:t>
            </a:r>
            <a:r>
              <a:rPr lang="el-GR" sz="2400" b="1" dirty="0" err="1">
                <a:solidFill>
                  <a:srgbClr val="00206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Ἡμέρα</a:t>
            </a:r>
            <a:endParaRPr lang="el-GR" sz="2400" b="1" dirty="0">
              <a:solidFill>
                <a:srgbClr val="002060"/>
              </a:solidFill>
              <a:latin typeface="Anaktoria" panose="02020602090805090A03" pitchFamily="18" charset="0"/>
              <a:ea typeface="Anaktoria" panose="02020602090805090A03" pitchFamily="18" charset="0"/>
            </a:endParaRPr>
          </a:p>
          <a:p>
            <a:pPr lvl="0"/>
            <a:r>
              <a:rPr lang="el-GR" sz="2000" dirty="0">
                <a:solidFill>
                  <a:srgbClr val="00206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(</a:t>
            </a:r>
            <a:r>
              <a:rPr lang="el-GR" sz="2000" dirty="0" err="1">
                <a:solidFill>
                  <a:srgbClr val="00206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Ἀπριλίου</a:t>
            </a:r>
            <a:r>
              <a:rPr lang="el-GR" sz="2000" dirty="0">
                <a:solidFill>
                  <a:srgbClr val="00206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ΚΓ΄, </a:t>
            </a:r>
            <a:r>
              <a:rPr lang="el-GR" sz="2000" dirty="0" err="1">
                <a:solidFill>
                  <a:srgbClr val="00206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Ἁγ</a:t>
            </a:r>
            <a:r>
              <a:rPr lang="el-GR" sz="2000" dirty="0">
                <a:solidFill>
                  <a:srgbClr val="00206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. Γεωργίου)</a:t>
            </a:r>
          </a:p>
          <a:p>
            <a:pPr lvl="0"/>
            <a:endParaRPr lang="el-GR" sz="1200" dirty="0">
              <a:solidFill>
                <a:srgbClr val="002060"/>
              </a:solidFill>
              <a:latin typeface="Anaktoria" panose="02020602090805090A03" pitchFamily="18" charset="0"/>
              <a:ea typeface="Anaktoria" panose="02020602090805090A03" pitchFamily="18" charset="0"/>
            </a:endParaRPr>
          </a:p>
          <a:p>
            <a:pPr lvl="0"/>
            <a:r>
              <a:rPr lang="el-GR" sz="2800" b="1" dirty="0">
                <a:solidFill>
                  <a:srgbClr val="FF000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β. Κινητές </a:t>
            </a:r>
            <a:r>
              <a:rPr lang="el-GR" sz="2800" b="1" dirty="0" err="1">
                <a:solidFill>
                  <a:srgbClr val="FF000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Ἑορτές</a:t>
            </a:r>
            <a:endParaRPr lang="el-GR" sz="2800" b="1" dirty="0">
              <a:solidFill>
                <a:srgbClr val="FF0000"/>
              </a:solidFill>
              <a:latin typeface="Anaktoria" panose="02020602090805090A03" pitchFamily="18" charset="0"/>
              <a:ea typeface="Anaktoria" panose="02020602090805090A03" pitchFamily="18" charset="0"/>
            </a:endParaRPr>
          </a:p>
          <a:p>
            <a:pPr lvl="0"/>
            <a:r>
              <a:rPr lang="el-GR" sz="2400" b="1" dirty="0">
                <a:solidFill>
                  <a:srgbClr val="00206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Πάσχα</a:t>
            </a:r>
          </a:p>
          <a:p>
            <a:pPr lvl="0"/>
            <a:endParaRPr lang="el-GR" sz="1200" b="1" dirty="0">
              <a:solidFill>
                <a:srgbClr val="002060"/>
              </a:solidFill>
              <a:latin typeface="Anaktoria" panose="02020602090805090A03" pitchFamily="18" charset="0"/>
              <a:ea typeface="Anaktoria" panose="02020602090805090A03" pitchFamily="18" charset="0"/>
            </a:endParaRPr>
          </a:p>
          <a:p>
            <a:pPr lvl="0"/>
            <a:r>
              <a:rPr lang="el-GR" sz="2800" b="1" dirty="0">
                <a:solidFill>
                  <a:srgbClr val="FF000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γ. Μετατιθέμενες </a:t>
            </a:r>
            <a:r>
              <a:rPr lang="el-GR" sz="2800" b="1" dirty="0" err="1">
                <a:solidFill>
                  <a:srgbClr val="FF000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Ἑορτές</a:t>
            </a:r>
            <a:endParaRPr lang="el-GR" sz="2800" b="1" dirty="0">
              <a:solidFill>
                <a:srgbClr val="FF0000"/>
              </a:solidFill>
              <a:latin typeface="Anaktoria" panose="02020602090805090A03" pitchFamily="18" charset="0"/>
              <a:ea typeface="Anaktoria" panose="02020602090805090A03" pitchFamily="18" charset="0"/>
            </a:endParaRPr>
          </a:p>
          <a:p>
            <a:pPr lvl="0"/>
            <a:r>
              <a:rPr lang="el-GR" sz="2400" b="1" dirty="0">
                <a:solidFill>
                  <a:srgbClr val="00206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- Μονίμως 	- </a:t>
            </a:r>
            <a:r>
              <a:rPr lang="el-GR" sz="2400" b="1" dirty="0" err="1">
                <a:solidFill>
                  <a:srgbClr val="00206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Περιστασιακῶς</a:t>
            </a:r>
            <a:endParaRPr lang="el-GR" sz="2000" b="1" dirty="0">
              <a:solidFill>
                <a:srgbClr val="002060"/>
              </a:solidFill>
              <a:latin typeface="Anaktoria" panose="02020602090805090A03" pitchFamily="18" charset="0"/>
              <a:ea typeface="Anaktoria" panose="02020602090805090A03" pitchFamily="18" charset="0"/>
            </a:endParaRPr>
          </a:p>
          <a:p>
            <a:pPr lvl="0"/>
            <a:r>
              <a:rPr lang="el-GR" sz="2000" dirty="0">
                <a:solidFill>
                  <a:srgbClr val="00206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(</a:t>
            </a:r>
            <a:r>
              <a:rPr lang="el-GR" sz="2000" dirty="0" err="1">
                <a:solidFill>
                  <a:srgbClr val="00206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Ἰ.Χρυσοστόμου</a:t>
            </a:r>
            <a:r>
              <a:rPr lang="el-GR" sz="2000" dirty="0">
                <a:solidFill>
                  <a:srgbClr val="00206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) (</a:t>
            </a:r>
            <a:r>
              <a:rPr lang="el-GR" sz="2000" dirty="0" err="1">
                <a:solidFill>
                  <a:srgbClr val="00206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Ἁγ</a:t>
            </a:r>
            <a:r>
              <a:rPr lang="el-GR" sz="2000" dirty="0">
                <a:solidFill>
                  <a:srgbClr val="00206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. Γεωργίου)</a:t>
            </a:r>
          </a:p>
        </p:txBody>
      </p:sp>
    </p:spTree>
    <p:extLst>
      <p:ext uri="{BB962C8B-B14F-4D97-AF65-F5344CB8AC3E}">
        <p14:creationId xmlns:p14="http://schemas.microsoft.com/office/powerpoint/2010/main" val="3211837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10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10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2C9295F-E638-4F61-AFE2-CF3E40556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744" y="387927"/>
            <a:ext cx="11397038" cy="877455"/>
          </a:xfrm>
        </p:spPr>
        <p:txBody>
          <a:bodyPr rtlCol="0">
            <a:normAutofit/>
          </a:bodyPr>
          <a:lstStyle/>
          <a:p>
            <a:pPr algn="ctr" rtl="0"/>
            <a:r>
              <a:rPr lang="el-GR" sz="5400" b="1" dirty="0" err="1">
                <a:solidFill>
                  <a:srgbClr val="00B05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Τελετουργικοὶ</a:t>
            </a:r>
            <a:r>
              <a:rPr lang="el-GR" sz="5400" b="1" dirty="0">
                <a:solidFill>
                  <a:srgbClr val="00B05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Κύκλοι</a:t>
            </a:r>
            <a:endParaRPr lang="en-US" sz="5400" b="1" dirty="0">
              <a:solidFill>
                <a:srgbClr val="00B050"/>
              </a:solidFill>
              <a:latin typeface="Anaktoria" panose="02020602090805090A03" pitchFamily="18" charset="0"/>
              <a:ea typeface="Anaktoria" panose="02020602090805090A03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B79B8E3-94A7-455D-ADF3-C66BADA4C6C5}"/>
              </a:ext>
            </a:extLst>
          </p:cNvPr>
          <p:cNvSpPr txBox="1"/>
          <p:nvPr/>
        </p:nvSpPr>
        <p:spPr>
          <a:xfrm>
            <a:off x="434744" y="1348509"/>
            <a:ext cx="3250190" cy="2000548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>
                <a:solidFill>
                  <a:srgbClr val="FF000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Α. ΕΥΑΓΓΕΛΙΩΝ</a:t>
            </a:r>
          </a:p>
          <a:p>
            <a:pPr algn="ctr"/>
            <a:endParaRPr lang="el-GR" sz="1200" b="1" dirty="0">
              <a:latin typeface="Anaktoria" panose="02020602090805090A03" pitchFamily="18" charset="0"/>
              <a:ea typeface="Anaktoria" panose="02020602090805090A03" pitchFamily="18" charset="0"/>
            </a:endParaRPr>
          </a:p>
          <a:p>
            <a:pPr algn="ctr"/>
            <a:r>
              <a:rPr lang="el-GR" sz="2800" b="1" dirty="0" err="1">
                <a:solidFill>
                  <a:srgbClr val="00B05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Κυριακὴ</a:t>
            </a:r>
            <a:r>
              <a:rPr lang="el-GR" sz="2800" b="1" dirty="0">
                <a:solidFill>
                  <a:srgbClr val="00B05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2800" b="1" dirty="0" err="1">
                <a:solidFill>
                  <a:srgbClr val="00B05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τοῦ</a:t>
            </a:r>
            <a:r>
              <a:rPr lang="el-GR" sz="2800" b="1" dirty="0">
                <a:solidFill>
                  <a:srgbClr val="00B05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Πάσχα</a:t>
            </a:r>
          </a:p>
          <a:p>
            <a:pPr algn="ctr"/>
            <a:r>
              <a:rPr lang="el-GR" sz="2800" dirty="0" err="1">
                <a:solidFill>
                  <a:srgbClr val="00B05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μὲ</a:t>
            </a:r>
            <a:r>
              <a:rPr lang="el-GR" sz="2800" dirty="0">
                <a:solidFill>
                  <a:srgbClr val="00B05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2800" dirty="0" err="1">
                <a:solidFill>
                  <a:srgbClr val="00B05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τὸ</a:t>
            </a:r>
            <a:r>
              <a:rPr lang="el-GR" sz="2800" dirty="0">
                <a:solidFill>
                  <a:srgbClr val="00B05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2800" dirty="0" err="1">
                <a:solidFill>
                  <a:srgbClr val="00B05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κατὰ</a:t>
            </a:r>
            <a:r>
              <a:rPr lang="el-GR" sz="2800" dirty="0">
                <a:solidFill>
                  <a:srgbClr val="00B05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2800" dirty="0" err="1">
                <a:solidFill>
                  <a:srgbClr val="00B05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Ἰωάννην</a:t>
            </a:r>
            <a:endParaRPr lang="el-GR" sz="2800" dirty="0">
              <a:solidFill>
                <a:srgbClr val="00B050"/>
              </a:solidFill>
              <a:latin typeface="Anaktoria" panose="02020602090805090A03" pitchFamily="18" charset="0"/>
              <a:ea typeface="Anaktoria" panose="02020602090805090A03" pitchFamily="18" charset="0"/>
            </a:endParaRPr>
          </a:p>
          <a:p>
            <a:pPr algn="ctr"/>
            <a:r>
              <a:rPr lang="el-GR" sz="2800" dirty="0" err="1">
                <a:solidFill>
                  <a:srgbClr val="00B05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Εὐαγγέλιον</a:t>
            </a:r>
            <a:endParaRPr lang="el-GR" sz="2800" dirty="0">
              <a:solidFill>
                <a:srgbClr val="00B050"/>
              </a:solidFill>
              <a:latin typeface="Anaktoria" panose="02020602090805090A03" pitchFamily="18" charset="0"/>
              <a:ea typeface="Anaktoria" panose="02020602090805090A03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66FAA76-1A61-4CC6-9D7C-1A0B622E9029}"/>
              </a:ext>
            </a:extLst>
          </p:cNvPr>
          <p:cNvSpPr txBox="1"/>
          <p:nvPr/>
        </p:nvSpPr>
        <p:spPr>
          <a:xfrm>
            <a:off x="3755924" y="1366982"/>
            <a:ext cx="3510118" cy="2000548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>
                <a:solidFill>
                  <a:srgbClr val="FF000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Β. ΑΠΟΣΤΟΛΩΝ</a:t>
            </a:r>
          </a:p>
          <a:p>
            <a:pPr algn="ctr"/>
            <a:endParaRPr lang="el-GR" sz="1200" b="1" dirty="0">
              <a:latin typeface="Anaktoria" panose="02020602090805090A03" pitchFamily="18" charset="0"/>
              <a:ea typeface="Anaktoria" panose="02020602090805090A03" pitchFamily="18" charset="0"/>
            </a:endParaRPr>
          </a:p>
          <a:p>
            <a:pPr algn="ctr"/>
            <a:r>
              <a:rPr lang="el-GR" sz="2800" b="1" dirty="0" err="1">
                <a:solidFill>
                  <a:srgbClr val="00B05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Κυριακὴ</a:t>
            </a:r>
            <a:r>
              <a:rPr lang="el-GR" sz="2800" b="1" dirty="0">
                <a:solidFill>
                  <a:srgbClr val="00B05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2800" b="1" dirty="0" err="1">
                <a:solidFill>
                  <a:srgbClr val="00B05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τοῦ</a:t>
            </a:r>
            <a:r>
              <a:rPr lang="el-GR" sz="2800" b="1" dirty="0">
                <a:solidFill>
                  <a:srgbClr val="00B05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Πάσχα</a:t>
            </a:r>
          </a:p>
          <a:p>
            <a:pPr algn="ctr"/>
            <a:r>
              <a:rPr lang="el-GR" sz="2800" dirty="0" err="1">
                <a:solidFill>
                  <a:srgbClr val="00B05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μὲ</a:t>
            </a:r>
            <a:r>
              <a:rPr lang="el-GR" sz="2800" dirty="0">
                <a:solidFill>
                  <a:srgbClr val="00B05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2800" dirty="0" err="1">
                <a:solidFill>
                  <a:srgbClr val="00B05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τὶς</a:t>
            </a:r>
            <a:endParaRPr lang="el-GR" sz="2800" dirty="0">
              <a:solidFill>
                <a:srgbClr val="00B050"/>
              </a:solidFill>
              <a:latin typeface="Anaktoria" panose="02020602090805090A03" pitchFamily="18" charset="0"/>
              <a:ea typeface="Anaktoria" panose="02020602090805090A03" pitchFamily="18" charset="0"/>
            </a:endParaRPr>
          </a:p>
          <a:p>
            <a:pPr algn="ctr"/>
            <a:r>
              <a:rPr lang="el-GR" sz="2800" dirty="0">
                <a:solidFill>
                  <a:srgbClr val="00B05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Πράξεις </a:t>
            </a:r>
            <a:r>
              <a:rPr lang="el-GR" sz="2800" dirty="0" err="1">
                <a:solidFill>
                  <a:srgbClr val="00B05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τῶν</a:t>
            </a:r>
            <a:r>
              <a:rPr lang="el-GR" sz="2800" dirty="0">
                <a:solidFill>
                  <a:srgbClr val="00B05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2800" dirty="0" err="1">
                <a:solidFill>
                  <a:srgbClr val="00B05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Ἀποστόλων</a:t>
            </a:r>
            <a:endParaRPr lang="el-GR" sz="2800" dirty="0">
              <a:solidFill>
                <a:srgbClr val="00B050"/>
              </a:solidFill>
              <a:latin typeface="Anaktoria" panose="02020602090805090A03" pitchFamily="18" charset="0"/>
              <a:ea typeface="Anaktoria" panose="02020602090805090A03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14808B0-1167-4908-B884-A629BA031675}"/>
              </a:ext>
            </a:extLst>
          </p:cNvPr>
          <p:cNvSpPr txBox="1"/>
          <p:nvPr/>
        </p:nvSpPr>
        <p:spPr>
          <a:xfrm>
            <a:off x="7334867" y="1366982"/>
            <a:ext cx="4422390" cy="3847207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>
                <a:solidFill>
                  <a:srgbClr val="FF000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Γ. ΕΩΘΙΝΩΝ</a:t>
            </a:r>
          </a:p>
          <a:p>
            <a:pPr algn="ctr"/>
            <a:endParaRPr lang="el-GR" sz="1200" b="1" dirty="0">
              <a:latin typeface="Anaktoria" panose="02020602090805090A03" pitchFamily="18" charset="0"/>
              <a:ea typeface="Anaktoria" panose="02020602090805090A03" pitchFamily="18" charset="0"/>
            </a:endParaRPr>
          </a:p>
          <a:p>
            <a:pPr algn="ctr"/>
            <a:r>
              <a:rPr lang="el-GR" sz="2800" b="1" dirty="0" err="1">
                <a:solidFill>
                  <a:srgbClr val="00B05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Κυριακὴ</a:t>
            </a:r>
            <a:r>
              <a:rPr lang="el-GR" sz="2800" b="1" dirty="0">
                <a:solidFill>
                  <a:srgbClr val="00B05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2800" b="1" dirty="0" err="1">
                <a:solidFill>
                  <a:srgbClr val="00B05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τῶν</a:t>
            </a:r>
            <a:r>
              <a:rPr lang="el-GR" sz="2800" b="1" dirty="0">
                <a:solidFill>
                  <a:srgbClr val="00B05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2800" b="1" dirty="0" err="1">
                <a:solidFill>
                  <a:srgbClr val="00B05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Ἁγίων</a:t>
            </a:r>
            <a:r>
              <a:rPr lang="el-GR" sz="2800" b="1" dirty="0">
                <a:solidFill>
                  <a:srgbClr val="00B05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Πάντων</a:t>
            </a:r>
          </a:p>
          <a:p>
            <a:pPr algn="ctr"/>
            <a:endParaRPr lang="el-GR" sz="2800" b="1" dirty="0">
              <a:solidFill>
                <a:srgbClr val="00B050"/>
              </a:solidFill>
              <a:latin typeface="Anaktoria" panose="02020602090805090A03" pitchFamily="18" charset="0"/>
              <a:ea typeface="Anaktoria" panose="02020602090805090A03" pitchFamily="18" charset="0"/>
            </a:endParaRPr>
          </a:p>
          <a:p>
            <a:pPr algn="ctr"/>
            <a:r>
              <a:rPr lang="el-GR" sz="2800" dirty="0" err="1">
                <a:solidFill>
                  <a:srgbClr val="00B05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μὲ</a:t>
            </a:r>
            <a:r>
              <a:rPr lang="el-GR" sz="2800" dirty="0">
                <a:solidFill>
                  <a:srgbClr val="00B05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2800" dirty="0" err="1">
                <a:solidFill>
                  <a:srgbClr val="00B05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τὸ</a:t>
            </a:r>
            <a:endParaRPr lang="el-GR" sz="2800" dirty="0">
              <a:solidFill>
                <a:srgbClr val="00B050"/>
              </a:solidFill>
              <a:latin typeface="Anaktoria" panose="02020602090805090A03" pitchFamily="18" charset="0"/>
              <a:ea typeface="Anaktoria" panose="02020602090805090A03" pitchFamily="18" charset="0"/>
            </a:endParaRPr>
          </a:p>
          <a:p>
            <a:pPr algn="ctr"/>
            <a:endParaRPr lang="el-GR" sz="1200" b="1" u="sng" dirty="0">
              <a:solidFill>
                <a:srgbClr val="00B050"/>
              </a:solidFill>
              <a:latin typeface="Anaktoria" panose="02020602090805090A03" pitchFamily="18" charset="0"/>
              <a:ea typeface="Anaktoria" panose="02020602090805090A03" pitchFamily="18" charset="0"/>
            </a:endParaRPr>
          </a:p>
          <a:p>
            <a:pPr algn="ctr"/>
            <a:r>
              <a:rPr lang="el-GR" sz="2800" dirty="0">
                <a:solidFill>
                  <a:srgbClr val="00B05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Α΄ </a:t>
            </a:r>
            <a:r>
              <a:rPr lang="el-GR" sz="2800" dirty="0" err="1">
                <a:solidFill>
                  <a:srgbClr val="00B05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Ἑωθινὸ</a:t>
            </a:r>
            <a:r>
              <a:rPr lang="el-GR" sz="2800" dirty="0">
                <a:solidFill>
                  <a:srgbClr val="00B05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2800" b="1" u="sng" dirty="0" err="1">
                <a:solidFill>
                  <a:srgbClr val="00B05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Εὐαγγέλιο</a:t>
            </a:r>
            <a:endParaRPr lang="el-GR" sz="2800" b="1" u="sng" dirty="0">
              <a:solidFill>
                <a:srgbClr val="00B050"/>
              </a:solidFill>
              <a:latin typeface="Anaktoria" panose="02020602090805090A03" pitchFamily="18" charset="0"/>
              <a:ea typeface="Anaktoria" panose="02020602090805090A03" pitchFamily="18" charset="0"/>
            </a:endParaRPr>
          </a:p>
          <a:p>
            <a:pPr algn="ctr"/>
            <a:endParaRPr lang="el-GR" sz="1200" b="1" u="sng" dirty="0">
              <a:solidFill>
                <a:srgbClr val="00B050"/>
              </a:solidFill>
              <a:latin typeface="Anaktoria" panose="02020602090805090A03" pitchFamily="18" charset="0"/>
              <a:ea typeface="Anaktoria" panose="02020602090805090A03" pitchFamily="18" charset="0"/>
            </a:endParaRPr>
          </a:p>
          <a:p>
            <a:pPr algn="ctr"/>
            <a:r>
              <a:rPr lang="el-GR" sz="2800" dirty="0">
                <a:solidFill>
                  <a:srgbClr val="00B05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Α΄ </a:t>
            </a:r>
            <a:r>
              <a:rPr lang="el-GR" sz="2800" dirty="0" err="1">
                <a:solidFill>
                  <a:srgbClr val="00B05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Ἑωθινὸ</a:t>
            </a:r>
            <a:r>
              <a:rPr lang="el-GR" sz="2800" dirty="0">
                <a:solidFill>
                  <a:srgbClr val="00B05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2800" b="1" u="sng" dirty="0" err="1">
                <a:solidFill>
                  <a:srgbClr val="00B05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Ἐξαποστειλάριο</a:t>
            </a:r>
            <a:endParaRPr lang="el-GR" sz="2800" b="1" u="sng" dirty="0">
              <a:solidFill>
                <a:srgbClr val="00B050"/>
              </a:solidFill>
              <a:latin typeface="Anaktoria" panose="02020602090805090A03" pitchFamily="18" charset="0"/>
              <a:ea typeface="Anaktoria" panose="02020602090805090A03" pitchFamily="18" charset="0"/>
            </a:endParaRPr>
          </a:p>
          <a:p>
            <a:pPr algn="ctr"/>
            <a:endParaRPr lang="el-GR" sz="1200" b="1" u="sng" dirty="0">
              <a:solidFill>
                <a:srgbClr val="00B050"/>
              </a:solidFill>
              <a:latin typeface="Anaktoria" panose="02020602090805090A03" pitchFamily="18" charset="0"/>
              <a:ea typeface="Anaktoria" panose="02020602090805090A03" pitchFamily="18" charset="0"/>
            </a:endParaRPr>
          </a:p>
          <a:p>
            <a:pPr algn="ctr"/>
            <a:r>
              <a:rPr lang="el-GR" sz="2800" dirty="0">
                <a:solidFill>
                  <a:srgbClr val="00B05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Α΄ </a:t>
            </a:r>
            <a:r>
              <a:rPr lang="el-GR" sz="2800" dirty="0" err="1">
                <a:solidFill>
                  <a:srgbClr val="00B05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Ἑωθινὸ</a:t>
            </a:r>
            <a:r>
              <a:rPr lang="el-GR" sz="2800" dirty="0">
                <a:solidFill>
                  <a:srgbClr val="00B05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2800" b="1" u="sng" dirty="0" err="1">
                <a:solidFill>
                  <a:srgbClr val="00B05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Δοξαστικὸ</a:t>
            </a:r>
            <a:r>
              <a:rPr lang="el-GR" sz="2800" b="1" u="sng" dirty="0">
                <a:solidFill>
                  <a:srgbClr val="00B05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2800" b="1" u="sng" dirty="0" err="1">
                <a:solidFill>
                  <a:srgbClr val="00B05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Ἰδιόμελο</a:t>
            </a:r>
            <a:endParaRPr lang="el-GR" sz="2800" b="1" u="sng" dirty="0">
              <a:solidFill>
                <a:srgbClr val="00B050"/>
              </a:solidFill>
              <a:latin typeface="Anaktoria" panose="02020602090805090A03" pitchFamily="18" charset="0"/>
              <a:ea typeface="Anaktoria" panose="02020602090805090A03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F9F6931-8352-4C0A-9030-46BB963E2A6E}"/>
              </a:ext>
            </a:extLst>
          </p:cNvPr>
          <p:cNvSpPr txBox="1"/>
          <p:nvPr/>
        </p:nvSpPr>
        <p:spPr>
          <a:xfrm>
            <a:off x="434743" y="3571837"/>
            <a:ext cx="6823590" cy="2923877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>
                <a:solidFill>
                  <a:srgbClr val="FF000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Δ. ΚΥΚΛΟΣ ΟΚΤΩΗΧΙΑΣ</a:t>
            </a:r>
          </a:p>
          <a:p>
            <a:pPr algn="ctr"/>
            <a:r>
              <a:rPr lang="el-GR" sz="2400" dirty="0">
                <a:latin typeface="Anaktoria" panose="02020602090805090A03" pitchFamily="18" charset="0"/>
                <a:ea typeface="Anaktoria" panose="02020602090805090A03" pitchFamily="18" charset="0"/>
              </a:rPr>
              <a:t>(</a:t>
            </a:r>
            <a:r>
              <a:rPr lang="el-GR" sz="2400" dirty="0" err="1">
                <a:latin typeface="Anaktoria" panose="02020602090805090A03" pitchFamily="18" charset="0"/>
                <a:ea typeface="Anaktoria" panose="02020602090805090A03" pitchFamily="18" charset="0"/>
              </a:rPr>
              <a:t>ἔχει</a:t>
            </a:r>
            <a:r>
              <a:rPr lang="el-GR" sz="2400" dirty="0">
                <a:latin typeface="Anaktoria" panose="02020602090805090A03" pitchFamily="18" charset="0"/>
                <a:ea typeface="Anaktoria" panose="02020602090805090A03" pitchFamily="18" charset="0"/>
              </a:rPr>
              <a:t> σχέση </a:t>
            </a:r>
            <a:r>
              <a:rPr lang="el-GR" sz="2400" dirty="0" err="1">
                <a:latin typeface="Anaktoria" panose="02020602090805090A03" pitchFamily="18" charset="0"/>
                <a:ea typeface="Anaktoria" panose="02020602090805090A03" pitchFamily="18" charset="0"/>
              </a:rPr>
              <a:t>μὲ</a:t>
            </a:r>
            <a:r>
              <a:rPr lang="el-GR" sz="2400" dirty="0"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2400" dirty="0" err="1">
                <a:latin typeface="Anaktoria" panose="02020602090805090A03" pitchFamily="18" charset="0"/>
                <a:ea typeface="Anaktoria" panose="02020602090805090A03" pitchFamily="18" charset="0"/>
              </a:rPr>
              <a:t>τὴν</a:t>
            </a:r>
            <a:r>
              <a:rPr lang="el-GR" sz="2400" dirty="0"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2400" dirty="0" err="1">
                <a:latin typeface="Anaktoria" panose="02020602090805090A03" pitchFamily="18" charset="0"/>
                <a:ea typeface="Anaktoria" panose="02020602090805090A03" pitchFamily="18" charset="0"/>
              </a:rPr>
              <a:t>Ψαλτικὴ</a:t>
            </a:r>
            <a:r>
              <a:rPr lang="el-GR" sz="2400" dirty="0"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2400" dirty="0" err="1">
                <a:latin typeface="Anaktoria" panose="02020602090805090A03" pitchFamily="18" charset="0"/>
                <a:ea typeface="Anaktoria" panose="02020602090805090A03" pitchFamily="18" charset="0"/>
              </a:rPr>
              <a:t>καὶ</a:t>
            </a:r>
            <a:r>
              <a:rPr lang="el-GR" sz="2400" dirty="0"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2400" dirty="0" err="1">
                <a:latin typeface="Anaktoria" panose="02020602090805090A03" pitchFamily="18" charset="0"/>
                <a:ea typeface="Anaktoria" panose="02020602090805090A03" pitchFamily="18" charset="0"/>
              </a:rPr>
              <a:t>τὴν</a:t>
            </a:r>
            <a:r>
              <a:rPr lang="el-GR" sz="2400" dirty="0"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2400" dirty="0" err="1">
                <a:latin typeface="Anaktoria" panose="02020602090805090A03" pitchFamily="18" charset="0"/>
                <a:ea typeface="Anaktoria" panose="02020602090805090A03" pitchFamily="18" charset="0"/>
              </a:rPr>
              <a:t>Ὑμνογραφία</a:t>
            </a:r>
            <a:r>
              <a:rPr lang="el-GR" sz="2400" dirty="0">
                <a:latin typeface="Anaktoria" panose="02020602090805090A03" pitchFamily="18" charset="0"/>
                <a:ea typeface="Anaktoria" panose="02020602090805090A03" pitchFamily="18" charset="0"/>
              </a:rPr>
              <a:t>)</a:t>
            </a:r>
          </a:p>
          <a:p>
            <a:pPr algn="ctr"/>
            <a:endParaRPr lang="el-GR" sz="2000" b="1" dirty="0">
              <a:latin typeface="Anaktoria" panose="02020602090805090A03" pitchFamily="18" charset="0"/>
              <a:ea typeface="Anaktoria" panose="02020602090805090A03" pitchFamily="18" charset="0"/>
            </a:endParaRPr>
          </a:p>
          <a:p>
            <a:pPr>
              <a:tabLst>
                <a:tab pos="3411538" algn="l"/>
              </a:tabLst>
            </a:pPr>
            <a:r>
              <a:rPr lang="el-GR" sz="2800" b="1" dirty="0">
                <a:solidFill>
                  <a:srgbClr val="00B05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α. </a:t>
            </a:r>
            <a:r>
              <a:rPr lang="el-GR" sz="2800" b="1" dirty="0" err="1">
                <a:solidFill>
                  <a:srgbClr val="00B05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Κυριακὴ</a:t>
            </a:r>
            <a:r>
              <a:rPr lang="el-GR" sz="2800" b="1" dirty="0">
                <a:solidFill>
                  <a:srgbClr val="00B05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2800" b="1" dirty="0" err="1">
                <a:solidFill>
                  <a:srgbClr val="00B05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τοῦ</a:t>
            </a:r>
            <a:r>
              <a:rPr lang="el-GR" sz="2800" b="1" dirty="0">
                <a:solidFill>
                  <a:srgbClr val="00B05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Πάσχα	</a:t>
            </a:r>
            <a:r>
              <a:rPr lang="el-GR" sz="2800" dirty="0">
                <a:latin typeface="Anaktoria" panose="02020602090805090A03" pitchFamily="18" charset="0"/>
                <a:ea typeface="Anaktoria" panose="02020602090805090A03" pitchFamily="18" charset="0"/>
              </a:rPr>
              <a:t>(</a:t>
            </a:r>
            <a:r>
              <a:rPr lang="el-GR" sz="2800" dirty="0" err="1">
                <a:latin typeface="Anaktoria" panose="02020602090805090A03" pitchFamily="18" charset="0"/>
                <a:ea typeface="Anaktoria" panose="02020602090805090A03" pitchFamily="18" charset="0"/>
              </a:rPr>
              <a:t>ἡμερήσιος</a:t>
            </a:r>
            <a:r>
              <a:rPr lang="el-GR" sz="2800" dirty="0">
                <a:latin typeface="Anaktoria" panose="02020602090805090A03" pitchFamily="18" charset="0"/>
                <a:ea typeface="Anaktoria" panose="02020602090805090A03" pitchFamily="18" charset="0"/>
              </a:rPr>
              <a:t> κύκλος)</a:t>
            </a:r>
          </a:p>
          <a:p>
            <a:pPr>
              <a:tabLst>
                <a:tab pos="3411538" algn="l"/>
              </a:tabLst>
            </a:pPr>
            <a:r>
              <a:rPr lang="el-GR" sz="2800" b="1" dirty="0">
                <a:solidFill>
                  <a:srgbClr val="00B05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β. </a:t>
            </a:r>
            <a:r>
              <a:rPr lang="el-GR" sz="2800" b="1" dirty="0" err="1">
                <a:solidFill>
                  <a:srgbClr val="00B05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Κυριακὴ</a:t>
            </a:r>
            <a:r>
              <a:rPr lang="el-GR" sz="2800" b="1" dirty="0">
                <a:solidFill>
                  <a:srgbClr val="00B05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2800" b="1" dirty="0" err="1">
                <a:solidFill>
                  <a:srgbClr val="00B05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τοῦ</a:t>
            </a:r>
            <a:r>
              <a:rPr lang="el-GR" sz="2800" b="1" dirty="0">
                <a:solidFill>
                  <a:srgbClr val="00B05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2800" b="1" dirty="0" err="1">
                <a:solidFill>
                  <a:srgbClr val="00B05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Θωμᾶ</a:t>
            </a:r>
            <a:r>
              <a:rPr lang="el-GR" sz="2800" b="1" dirty="0">
                <a:solidFill>
                  <a:srgbClr val="00B05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	</a:t>
            </a:r>
            <a:r>
              <a:rPr lang="el-GR" sz="2800" dirty="0">
                <a:latin typeface="Anaktoria" panose="02020602090805090A03" pitchFamily="18" charset="0"/>
                <a:ea typeface="Anaktoria" panose="02020602090805090A03" pitchFamily="18" charset="0"/>
              </a:rPr>
              <a:t>(</a:t>
            </a:r>
            <a:r>
              <a:rPr lang="el-GR" sz="2800" dirty="0" err="1">
                <a:latin typeface="Anaktoria" panose="02020602090805090A03" pitchFamily="18" charset="0"/>
                <a:ea typeface="Anaktoria" panose="02020602090805090A03" pitchFamily="18" charset="0"/>
              </a:rPr>
              <a:t>ἑβδομαδιαῖος</a:t>
            </a:r>
            <a:r>
              <a:rPr lang="el-GR" sz="2800" dirty="0">
                <a:latin typeface="Anaktoria" panose="02020602090805090A03" pitchFamily="18" charset="0"/>
                <a:ea typeface="Anaktoria" panose="02020602090805090A03" pitchFamily="18" charset="0"/>
              </a:rPr>
              <a:t> κύκλος)</a:t>
            </a:r>
            <a:endParaRPr lang="el-GR" sz="2800" b="1" dirty="0">
              <a:solidFill>
                <a:srgbClr val="00B050"/>
              </a:solidFill>
              <a:latin typeface="Anaktoria" panose="02020602090805090A03" pitchFamily="18" charset="0"/>
              <a:ea typeface="Anaktoria" panose="02020602090805090A03" pitchFamily="18" charset="0"/>
            </a:endParaRPr>
          </a:p>
          <a:p>
            <a:r>
              <a:rPr lang="el-GR" sz="2800" b="1" dirty="0">
                <a:solidFill>
                  <a:srgbClr val="00B05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γ. </a:t>
            </a:r>
            <a:r>
              <a:rPr lang="el-GR" sz="2800" b="1" dirty="0" err="1">
                <a:solidFill>
                  <a:srgbClr val="00B05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Κυριακὴ</a:t>
            </a:r>
            <a:r>
              <a:rPr lang="el-GR" sz="2800" b="1" dirty="0">
                <a:solidFill>
                  <a:srgbClr val="00B05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2800" b="1" dirty="0" err="1">
                <a:solidFill>
                  <a:srgbClr val="00B05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μετὰ</a:t>
            </a:r>
            <a:r>
              <a:rPr lang="el-GR" sz="2800" b="1" dirty="0">
                <a:solidFill>
                  <a:srgbClr val="00B05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2800" b="1" dirty="0" err="1">
                <a:solidFill>
                  <a:srgbClr val="00B05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τὴν</a:t>
            </a:r>
            <a:r>
              <a:rPr lang="el-GR" sz="2800" b="1" dirty="0">
                <a:solidFill>
                  <a:srgbClr val="00B05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2800" b="1" dirty="0" err="1">
                <a:solidFill>
                  <a:srgbClr val="00B05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Κυριακὴ</a:t>
            </a:r>
            <a:r>
              <a:rPr lang="el-GR" sz="2800" b="1" dirty="0">
                <a:solidFill>
                  <a:srgbClr val="00B05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2800" b="1" dirty="0" err="1">
                <a:solidFill>
                  <a:srgbClr val="00B05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τῶν</a:t>
            </a:r>
            <a:r>
              <a:rPr lang="el-GR" sz="2800" b="1" dirty="0">
                <a:solidFill>
                  <a:srgbClr val="00B05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2800" b="1" dirty="0" err="1">
                <a:solidFill>
                  <a:srgbClr val="00B05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Ἁγίων</a:t>
            </a:r>
            <a:r>
              <a:rPr lang="el-GR" sz="2800" b="1" dirty="0">
                <a:solidFill>
                  <a:srgbClr val="00B05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Πάντων</a:t>
            </a:r>
          </a:p>
          <a:p>
            <a:pPr>
              <a:tabLst>
                <a:tab pos="3411538" algn="l"/>
              </a:tabLst>
            </a:pPr>
            <a:r>
              <a:rPr lang="el-GR" sz="2800" b="1" dirty="0">
                <a:solidFill>
                  <a:srgbClr val="00B05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	</a:t>
            </a:r>
            <a:r>
              <a:rPr lang="el-GR" sz="2800" dirty="0">
                <a:latin typeface="Anaktoria" panose="02020602090805090A03" pitchFamily="18" charset="0"/>
                <a:ea typeface="Anaktoria" panose="02020602090805090A03" pitchFamily="18" charset="0"/>
              </a:rPr>
              <a:t>(</a:t>
            </a:r>
            <a:r>
              <a:rPr lang="el-GR" sz="2800" dirty="0" err="1">
                <a:latin typeface="Anaktoria" panose="02020602090805090A03" pitchFamily="18" charset="0"/>
                <a:ea typeface="Anaktoria" panose="02020602090805090A03" pitchFamily="18" charset="0"/>
              </a:rPr>
              <a:t>ἑβδομαδιαῖος</a:t>
            </a:r>
            <a:r>
              <a:rPr lang="el-GR" sz="2800" dirty="0">
                <a:latin typeface="Anaktoria" panose="02020602090805090A03" pitchFamily="18" charset="0"/>
                <a:ea typeface="Anaktoria" panose="02020602090805090A03" pitchFamily="18" charset="0"/>
              </a:rPr>
              <a:t> κύκλος)</a:t>
            </a:r>
            <a:endParaRPr lang="el-GR" sz="2800" b="1" dirty="0">
              <a:solidFill>
                <a:srgbClr val="00B050"/>
              </a:solidFill>
              <a:latin typeface="Anaktoria" panose="02020602090805090A03" pitchFamily="18" charset="0"/>
              <a:ea typeface="Anaktoria" panose="02020602090805090A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0154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2C9295F-E638-4F61-AFE2-CF3E40556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744" y="387927"/>
            <a:ext cx="11397038" cy="877455"/>
          </a:xfrm>
        </p:spPr>
        <p:txBody>
          <a:bodyPr rtlCol="0">
            <a:normAutofit/>
          </a:bodyPr>
          <a:lstStyle/>
          <a:p>
            <a:pPr algn="ctr" rtl="0"/>
            <a:r>
              <a:rPr lang="el-GR" sz="5400" b="1" dirty="0" err="1">
                <a:solidFill>
                  <a:schemeClr val="accent4">
                    <a:lumMod val="50000"/>
                  </a:schemeClr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Λειτουργικὰ</a:t>
            </a:r>
            <a:r>
              <a:rPr lang="el-GR" sz="5400" b="1" dirty="0">
                <a:solidFill>
                  <a:schemeClr val="accent4">
                    <a:lumMod val="50000"/>
                  </a:schemeClr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Βιβλία</a:t>
            </a:r>
            <a:endParaRPr lang="en-US" sz="5400" b="1" dirty="0">
              <a:solidFill>
                <a:schemeClr val="accent4">
                  <a:lumMod val="50000"/>
                </a:schemeClr>
              </a:solidFill>
              <a:latin typeface="Anaktoria" panose="02020602090805090A03" pitchFamily="18" charset="0"/>
              <a:ea typeface="Anaktoria" panose="02020602090805090A03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B79B8E3-94A7-455D-ADF3-C66BADA4C6C5}"/>
              </a:ext>
            </a:extLst>
          </p:cNvPr>
          <p:cNvSpPr txBox="1"/>
          <p:nvPr/>
        </p:nvSpPr>
        <p:spPr>
          <a:xfrm>
            <a:off x="434743" y="1348509"/>
            <a:ext cx="3635811" cy="707886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>
                <a:solidFill>
                  <a:srgbClr val="FF000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Α. ΙΕΡΟΥ ΒΗΜΑΤΟΣ</a:t>
            </a:r>
          </a:p>
          <a:p>
            <a:pPr algn="ctr"/>
            <a:endParaRPr lang="el-GR" sz="1200" b="1" dirty="0">
              <a:latin typeface="Anaktoria" panose="02020602090805090A03" pitchFamily="18" charset="0"/>
              <a:ea typeface="Anaktoria" panose="02020602090805090A03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66FAA76-1A61-4CC6-9D7C-1A0B622E9029}"/>
              </a:ext>
            </a:extLst>
          </p:cNvPr>
          <p:cNvSpPr txBox="1"/>
          <p:nvPr/>
        </p:nvSpPr>
        <p:spPr>
          <a:xfrm>
            <a:off x="4277033" y="1366982"/>
            <a:ext cx="7364362" cy="707886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>
                <a:solidFill>
                  <a:srgbClr val="FF000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Β. ΙΕΡΟΥ ΑΝΑΛΟΓΕΙΟΥ</a:t>
            </a:r>
          </a:p>
          <a:p>
            <a:pPr algn="ctr"/>
            <a:endParaRPr lang="el-GR" sz="1200" b="1" dirty="0">
              <a:latin typeface="Anaktoria" panose="02020602090805090A03" pitchFamily="18" charset="0"/>
              <a:ea typeface="Anaktoria" panose="02020602090805090A03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99479F8-28A5-41AC-9F2A-C744EE1BE63B}"/>
              </a:ext>
            </a:extLst>
          </p:cNvPr>
          <p:cNvSpPr txBox="1"/>
          <p:nvPr/>
        </p:nvSpPr>
        <p:spPr>
          <a:xfrm>
            <a:off x="434744" y="2079201"/>
            <a:ext cx="3635810" cy="4170372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l-GR" sz="2500" dirty="0">
                <a:solidFill>
                  <a:schemeClr val="accent5">
                    <a:lumMod val="75000"/>
                  </a:schemeClr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α. </a:t>
            </a:r>
            <a:r>
              <a:rPr lang="el-GR" sz="2500" dirty="0" err="1">
                <a:solidFill>
                  <a:schemeClr val="accent5">
                    <a:lumMod val="75000"/>
                  </a:schemeClr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Ἱερὸν</a:t>
            </a:r>
            <a:r>
              <a:rPr lang="el-GR" sz="2500" dirty="0">
                <a:solidFill>
                  <a:schemeClr val="accent5">
                    <a:lumMod val="75000"/>
                  </a:schemeClr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2500" dirty="0" err="1">
                <a:solidFill>
                  <a:schemeClr val="accent5">
                    <a:lumMod val="75000"/>
                  </a:schemeClr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Εὐαγγέλιον</a:t>
            </a:r>
            <a:endParaRPr lang="el-GR" sz="2500" dirty="0">
              <a:solidFill>
                <a:schemeClr val="accent5">
                  <a:lumMod val="75000"/>
                </a:schemeClr>
              </a:solidFill>
              <a:latin typeface="Anaktoria" panose="02020602090805090A03" pitchFamily="18" charset="0"/>
              <a:ea typeface="Anaktoria" panose="02020602090805090A03" pitchFamily="18" charset="0"/>
            </a:endParaRPr>
          </a:p>
          <a:p>
            <a:pPr>
              <a:spcBef>
                <a:spcPts val="600"/>
              </a:spcBef>
            </a:pPr>
            <a:r>
              <a:rPr lang="el-GR" sz="2500" dirty="0">
                <a:solidFill>
                  <a:schemeClr val="accent5">
                    <a:lumMod val="75000"/>
                  </a:schemeClr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β. Μέγα </a:t>
            </a:r>
            <a:r>
              <a:rPr lang="el-GR" sz="2500" dirty="0" err="1">
                <a:solidFill>
                  <a:schemeClr val="accent5">
                    <a:lumMod val="75000"/>
                  </a:schemeClr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Εὐχολόγιον</a:t>
            </a:r>
            <a:endParaRPr lang="el-GR" sz="2500" dirty="0">
              <a:solidFill>
                <a:schemeClr val="accent5">
                  <a:lumMod val="75000"/>
                </a:schemeClr>
              </a:solidFill>
              <a:latin typeface="Anaktoria" panose="02020602090805090A03" pitchFamily="18" charset="0"/>
              <a:ea typeface="Anaktoria" panose="02020602090805090A03" pitchFamily="18" charset="0"/>
            </a:endParaRPr>
          </a:p>
          <a:p>
            <a:pPr>
              <a:spcBef>
                <a:spcPts val="600"/>
              </a:spcBef>
            </a:pPr>
            <a:r>
              <a:rPr lang="el-GR" sz="2500" dirty="0">
                <a:solidFill>
                  <a:schemeClr val="accent5">
                    <a:lumMod val="75000"/>
                  </a:schemeClr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γ. </a:t>
            </a:r>
            <a:r>
              <a:rPr lang="el-GR" sz="2500" dirty="0" err="1">
                <a:solidFill>
                  <a:schemeClr val="accent5">
                    <a:lumMod val="75000"/>
                  </a:schemeClr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Μικρὸν</a:t>
            </a:r>
            <a:r>
              <a:rPr lang="el-GR" sz="2500" dirty="0">
                <a:solidFill>
                  <a:schemeClr val="accent5">
                    <a:lumMod val="75000"/>
                  </a:schemeClr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2500" dirty="0" err="1">
                <a:solidFill>
                  <a:schemeClr val="accent5">
                    <a:lumMod val="75000"/>
                  </a:schemeClr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Εὐχολόγιον</a:t>
            </a:r>
            <a:endParaRPr lang="el-GR" sz="2500" dirty="0">
              <a:solidFill>
                <a:schemeClr val="accent5">
                  <a:lumMod val="75000"/>
                </a:schemeClr>
              </a:solidFill>
              <a:latin typeface="Anaktoria" panose="02020602090805090A03" pitchFamily="18" charset="0"/>
              <a:ea typeface="Anaktoria" panose="02020602090805090A03" pitchFamily="18" charset="0"/>
            </a:endParaRPr>
          </a:p>
          <a:p>
            <a:pPr>
              <a:spcBef>
                <a:spcPts val="600"/>
              </a:spcBef>
            </a:pPr>
            <a:r>
              <a:rPr lang="el-GR" sz="2500" dirty="0">
                <a:solidFill>
                  <a:schemeClr val="accent5">
                    <a:lumMod val="75000"/>
                  </a:schemeClr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δ. </a:t>
            </a:r>
            <a:r>
              <a:rPr lang="el-GR" sz="2500" b="1" i="1" u="sng" dirty="0" err="1">
                <a:solidFill>
                  <a:schemeClr val="accent5">
                    <a:lumMod val="75000"/>
                  </a:schemeClr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Ἐπιτομές</a:t>
            </a:r>
            <a:r>
              <a:rPr lang="el-GR" sz="2500" b="1" i="1" u="sng" dirty="0">
                <a:solidFill>
                  <a:schemeClr val="accent5">
                    <a:lumMod val="75000"/>
                  </a:schemeClr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2500" b="1" i="1" u="sng" dirty="0" err="1">
                <a:solidFill>
                  <a:schemeClr val="accent5">
                    <a:lumMod val="75000"/>
                  </a:schemeClr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Εὐχολογίου</a:t>
            </a:r>
            <a:r>
              <a:rPr lang="el-GR" sz="2500" b="1" i="1" u="sng" dirty="0">
                <a:solidFill>
                  <a:schemeClr val="accent5">
                    <a:lumMod val="75000"/>
                  </a:schemeClr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2500" b="1" dirty="0">
                <a:solidFill>
                  <a:schemeClr val="accent5">
                    <a:lumMod val="75000"/>
                  </a:schemeClr>
                </a:solidFill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(*)</a:t>
            </a:r>
          </a:p>
          <a:p>
            <a:pPr>
              <a:spcBef>
                <a:spcPts val="600"/>
              </a:spcBef>
            </a:pPr>
            <a:r>
              <a:rPr lang="el-GR" sz="2500" dirty="0">
                <a:solidFill>
                  <a:schemeClr val="accent5">
                    <a:lumMod val="75000"/>
                  </a:schemeClr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ε. </a:t>
            </a:r>
            <a:r>
              <a:rPr lang="el-GR" sz="2500" dirty="0" err="1">
                <a:solidFill>
                  <a:schemeClr val="accent5">
                    <a:lumMod val="75000"/>
                  </a:schemeClr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Ἀρχιερατικὸν</a:t>
            </a:r>
            <a:endParaRPr lang="el-GR" sz="2500" dirty="0">
              <a:solidFill>
                <a:schemeClr val="accent5">
                  <a:lumMod val="75000"/>
                </a:schemeClr>
              </a:solidFill>
              <a:latin typeface="Anaktoria" panose="02020602090805090A03" pitchFamily="18" charset="0"/>
              <a:ea typeface="Anaktoria" panose="02020602090805090A03" pitchFamily="18" charset="0"/>
            </a:endParaRPr>
          </a:p>
          <a:p>
            <a:pPr>
              <a:spcBef>
                <a:spcPts val="600"/>
              </a:spcBef>
            </a:pPr>
            <a:r>
              <a:rPr lang="el-GR" sz="2500" dirty="0">
                <a:solidFill>
                  <a:schemeClr val="accent5">
                    <a:lumMod val="75000"/>
                  </a:schemeClr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ς. </a:t>
            </a:r>
            <a:r>
              <a:rPr lang="el-GR" sz="2500" dirty="0" err="1">
                <a:solidFill>
                  <a:schemeClr val="accent5">
                    <a:lumMod val="75000"/>
                  </a:schemeClr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Ἱερατικόν</a:t>
            </a:r>
            <a:endParaRPr lang="el-GR" sz="2500" dirty="0">
              <a:solidFill>
                <a:schemeClr val="accent5">
                  <a:lumMod val="75000"/>
                </a:schemeClr>
              </a:solidFill>
              <a:latin typeface="Anaktoria" panose="02020602090805090A03" pitchFamily="18" charset="0"/>
              <a:ea typeface="Anaktoria" panose="02020602090805090A03" pitchFamily="18" charset="0"/>
            </a:endParaRPr>
          </a:p>
          <a:p>
            <a:pPr>
              <a:spcBef>
                <a:spcPts val="600"/>
              </a:spcBef>
            </a:pPr>
            <a:r>
              <a:rPr lang="el-GR" sz="2500" dirty="0">
                <a:solidFill>
                  <a:schemeClr val="accent5">
                    <a:lumMod val="75000"/>
                  </a:schemeClr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ζ. </a:t>
            </a:r>
            <a:r>
              <a:rPr lang="el-GR" sz="2500" dirty="0" err="1">
                <a:solidFill>
                  <a:schemeClr val="accent5">
                    <a:lumMod val="75000"/>
                  </a:schemeClr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Διακονικόν</a:t>
            </a:r>
            <a:endParaRPr lang="el-GR" sz="2500" dirty="0">
              <a:solidFill>
                <a:schemeClr val="accent5">
                  <a:lumMod val="75000"/>
                </a:schemeClr>
              </a:solidFill>
              <a:latin typeface="Anaktoria" panose="02020602090805090A03" pitchFamily="18" charset="0"/>
              <a:ea typeface="Anaktoria" panose="02020602090805090A03" pitchFamily="18" charset="0"/>
            </a:endParaRPr>
          </a:p>
          <a:p>
            <a:pPr>
              <a:spcBef>
                <a:spcPts val="600"/>
              </a:spcBef>
            </a:pPr>
            <a:r>
              <a:rPr lang="el-GR" sz="2500" dirty="0">
                <a:solidFill>
                  <a:schemeClr val="accent5">
                    <a:lumMod val="75000"/>
                  </a:schemeClr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η. </a:t>
            </a:r>
            <a:r>
              <a:rPr lang="el-GR" sz="2500" dirty="0" err="1">
                <a:solidFill>
                  <a:schemeClr val="accent5">
                    <a:lumMod val="75000"/>
                  </a:schemeClr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Βιβλίον</a:t>
            </a:r>
            <a:r>
              <a:rPr lang="el-GR" sz="2500" dirty="0">
                <a:solidFill>
                  <a:schemeClr val="accent5">
                    <a:lumMod val="75000"/>
                  </a:schemeClr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2500" dirty="0" err="1">
                <a:solidFill>
                  <a:schemeClr val="accent5">
                    <a:lumMod val="75000"/>
                  </a:schemeClr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τῆς</a:t>
            </a:r>
            <a:r>
              <a:rPr lang="el-GR" sz="2500" dirty="0">
                <a:solidFill>
                  <a:schemeClr val="accent5">
                    <a:lumMod val="75000"/>
                  </a:schemeClr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Προθέσεως</a:t>
            </a:r>
          </a:p>
          <a:p>
            <a:pPr>
              <a:spcBef>
                <a:spcPts val="600"/>
              </a:spcBef>
            </a:pPr>
            <a:r>
              <a:rPr lang="el-GR" sz="2500" dirty="0">
                <a:solidFill>
                  <a:schemeClr val="accent5">
                    <a:lumMod val="75000"/>
                  </a:schemeClr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θ. Δίπτυχα (</a:t>
            </a:r>
            <a:r>
              <a:rPr lang="el-GR" sz="2500" dirty="0" err="1">
                <a:solidFill>
                  <a:schemeClr val="accent5">
                    <a:lumMod val="75000"/>
                  </a:schemeClr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Τυπικόν</a:t>
            </a:r>
            <a:r>
              <a:rPr lang="el-GR" sz="2500" dirty="0">
                <a:solidFill>
                  <a:schemeClr val="accent5">
                    <a:lumMod val="75000"/>
                  </a:schemeClr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368587F-40EA-41FE-ABDC-96C18998D47F}"/>
              </a:ext>
            </a:extLst>
          </p:cNvPr>
          <p:cNvSpPr txBox="1"/>
          <p:nvPr/>
        </p:nvSpPr>
        <p:spPr>
          <a:xfrm>
            <a:off x="4277033" y="2093953"/>
            <a:ext cx="3726425" cy="4319131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500" b="1" dirty="0" err="1">
                <a:solidFill>
                  <a:srgbClr val="FF000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i</a:t>
            </a:r>
            <a:r>
              <a:rPr lang="en-US" sz="2500" b="1" dirty="0">
                <a:solidFill>
                  <a:srgbClr val="FF000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. </a:t>
            </a:r>
            <a:r>
              <a:rPr lang="el-GR" sz="2500" b="1" dirty="0">
                <a:solidFill>
                  <a:srgbClr val="FF000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Λειτουργικά – </a:t>
            </a:r>
            <a:r>
              <a:rPr lang="el-GR" sz="2500" b="1" dirty="0" err="1">
                <a:solidFill>
                  <a:srgbClr val="FF000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Μὴ</a:t>
            </a:r>
            <a:r>
              <a:rPr lang="el-GR" sz="2500" b="1" dirty="0">
                <a:solidFill>
                  <a:srgbClr val="FF000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Μουσικά</a:t>
            </a:r>
          </a:p>
          <a:p>
            <a:pPr>
              <a:spcBef>
                <a:spcPts val="200"/>
              </a:spcBef>
            </a:pPr>
            <a:endParaRPr lang="el-GR" sz="800" b="1" dirty="0">
              <a:solidFill>
                <a:schemeClr val="accent5">
                  <a:lumMod val="75000"/>
                </a:schemeClr>
              </a:solidFill>
              <a:latin typeface="Anaktoria" panose="02020602090805090A03" pitchFamily="18" charset="0"/>
              <a:ea typeface="Anaktoria" panose="02020602090805090A03" pitchFamily="18" charset="0"/>
            </a:endParaRPr>
          </a:p>
          <a:p>
            <a:pPr>
              <a:spcBef>
                <a:spcPts val="200"/>
              </a:spcBef>
            </a:pPr>
            <a:r>
              <a:rPr lang="el-GR" sz="2500" dirty="0">
                <a:solidFill>
                  <a:schemeClr val="accent5">
                    <a:lumMod val="75000"/>
                  </a:schemeClr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α. </a:t>
            </a:r>
            <a:r>
              <a:rPr lang="el-GR" sz="2500" dirty="0" err="1">
                <a:solidFill>
                  <a:schemeClr val="accent5">
                    <a:lumMod val="75000"/>
                  </a:schemeClr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Πραξαπόστολος</a:t>
            </a:r>
            <a:endParaRPr lang="el-GR" sz="2500" dirty="0">
              <a:solidFill>
                <a:schemeClr val="accent5">
                  <a:lumMod val="75000"/>
                </a:schemeClr>
              </a:solidFill>
              <a:latin typeface="Anaktoria" panose="02020602090805090A03" pitchFamily="18" charset="0"/>
              <a:ea typeface="Anaktoria" panose="02020602090805090A03" pitchFamily="18" charset="0"/>
            </a:endParaRPr>
          </a:p>
          <a:p>
            <a:pPr>
              <a:spcBef>
                <a:spcPts val="200"/>
              </a:spcBef>
            </a:pPr>
            <a:r>
              <a:rPr lang="el-GR" sz="2500" dirty="0">
                <a:solidFill>
                  <a:schemeClr val="accent5">
                    <a:lumMod val="75000"/>
                  </a:schemeClr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β. </a:t>
            </a:r>
            <a:r>
              <a:rPr lang="el-GR" sz="2500" dirty="0" err="1">
                <a:solidFill>
                  <a:schemeClr val="accent5">
                    <a:lumMod val="75000"/>
                  </a:schemeClr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Ψαλτήριον</a:t>
            </a:r>
            <a:endParaRPr lang="el-GR" sz="2500" dirty="0">
              <a:solidFill>
                <a:schemeClr val="accent5">
                  <a:lumMod val="75000"/>
                </a:schemeClr>
              </a:solidFill>
              <a:latin typeface="Anaktoria" panose="02020602090805090A03" pitchFamily="18" charset="0"/>
              <a:ea typeface="Anaktoria" panose="02020602090805090A03" pitchFamily="18" charset="0"/>
            </a:endParaRPr>
          </a:p>
          <a:p>
            <a:pPr>
              <a:spcBef>
                <a:spcPts val="200"/>
              </a:spcBef>
            </a:pPr>
            <a:r>
              <a:rPr lang="el-GR" sz="2500" dirty="0">
                <a:solidFill>
                  <a:schemeClr val="accent5">
                    <a:lumMod val="75000"/>
                  </a:schemeClr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γ. Μέγα </a:t>
            </a:r>
            <a:r>
              <a:rPr lang="el-GR" sz="2500" dirty="0" err="1">
                <a:solidFill>
                  <a:schemeClr val="accent5">
                    <a:lumMod val="75000"/>
                  </a:schemeClr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Ὡρολόγιον</a:t>
            </a:r>
            <a:endParaRPr lang="el-GR" sz="2500" dirty="0">
              <a:solidFill>
                <a:schemeClr val="accent5">
                  <a:lumMod val="75000"/>
                </a:schemeClr>
              </a:solidFill>
              <a:latin typeface="Anaktoria" panose="02020602090805090A03" pitchFamily="18" charset="0"/>
              <a:ea typeface="Anaktoria" panose="02020602090805090A03" pitchFamily="18" charset="0"/>
            </a:endParaRPr>
          </a:p>
          <a:p>
            <a:pPr>
              <a:spcBef>
                <a:spcPts val="200"/>
              </a:spcBef>
            </a:pPr>
            <a:r>
              <a:rPr lang="el-GR" sz="2500" dirty="0">
                <a:solidFill>
                  <a:schemeClr val="accent5">
                    <a:lumMod val="75000"/>
                  </a:schemeClr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δ. Παρακλητική (</a:t>
            </a:r>
            <a:r>
              <a:rPr lang="el-GR" sz="2500" dirty="0" err="1">
                <a:solidFill>
                  <a:schemeClr val="accent5">
                    <a:lumMod val="75000"/>
                  </a:schemeClr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Ὀκτώηχος</a:t>
            </a:r>
            <a:r>
              <a:rPr lang="el-GR" sz="2500" dirty="0">
                <a:solidFill>
                  <a:schemeClr val="accent5">
                    <a:lumMod val="75000"/>
                  </a:schemeClr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)</a:t>
            </a:r>
          </a:p>
          <a:p>
            <a:pPr>
              <a:spcBef>
                <a:spcPts val="200"/>
              </a:spcBef>
            </a:pPr>
            <a:r>
              <a:rPr lang="el-GR" sz="2500" dirty="0">
                <a:solidFill>
                  <a:schemeClr val="accent5">
                    <a:lumMod val="75000"/>
                  </a:schemeClr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ε. </a:t>
            </a:r>
            <a:r>
              <a:rPr lang="el-GR" sz="2500" dirty="0" err="1">
                <a:solidFill>
                  <a:schemeClr val="accent5">
                    <a:lumMod val="75000"/>
                  </a:schemeClr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Μηναῖα</a:t>
            </a:r>
            <a:r>
              <a:rPr lang="el-GR" sz="2500" dirty="0">
                <a:solidFill>
                  <a:schemeClr val="accent5">
                    <a:lumMod val="75000"/>
                  </a:schemeClr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(12)</a:t>
            </a:r>
          </a:p>
          <a:p>
            <a:pPr>
              <a:spcBef>
                <a:spcPts val="200"/>
              </a:spcBef>
            </a:pPr>
            <a:r>
              <a:rPr lang="el-GR" sz="2500" dirty="0">
                <a:solidFill>
                  <a:schemeClr val="accent5">
                    <a:lumMod val="75000"/>
                  </a:schemeClr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ς. </a:t>
            </a:r>
            <a:r>
              <a:rPr lang="el-GR" sz="2500" dirty="0" err="1">
                <a:solidFill>
                  <a:schemeClr val="accent5">
                    <a:lumMod val="75000"/>
                  </a:schemeClr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Τριώδιον</a:t>
            </a:r>
            <a:endParaRPr lang="el-GR" sz="2500" dirty="0">
              <a:solidFill>
                <a:schemeClr val="accent5">
                  <a:lumMod val="75000"/>
                </a:schemeClr>
              </a:solidFill>
              <a:latin typeface="Anaktoria" panose="02020602090805090A03" pitchFamily="18" charset="0"/>
              <a:ea typeface="Anaktoria" panose="02020602090805090A03" pitchFamily="18" charset="0"/>
            </a:endParaRPr>
          </a:p>
          <a:p>
            <a:pPr>
              <a:spcBef>
                <a:spcPts val="200"/>
              </a:spcBef>
            </a:pPr>
            <a:r>
              <a:rPr lang="el-GR" sz="2500" dirty="0">
                <a:solidFill>
                  <a:schemeClr val="accent5">
                    <a:lumMod val="75000"/>
                  </a:schemeClr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ζ. </a:t>
            </a:r>
            <a:r>
              <a:rPr lang="el-GR" sz="2500" dirty="0" err="1">
                <a:solidFill>
                  <a:schemeClr val="accent5">
                    <a:lumMod val="75000"/>
                  </a:schemeClr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Πεντηκοστάριον</a:t>
            </a:r>
            <a:endParaRPr lang="el-GR" sz="2500" dirty="0">
              <a:solidFill>
                <a:schemeClr val="accent5">
                  <a:lumMod val="75000"/>
                </a:schemeClr>
              </a:solidFill>
              <a:latin typeface="Anaktoria" panose="02020602090805090A03" pitchFamily="18" charset="0"/>
              <a:ea typeface="Anaktoria" panose="02020602090805090A03" pitchFamily="18" charset="0"/>
            </a:endParaRPr>
          </a:p>
          <a:p>
            <a:pPr>
              <a:spcBef>
                <a:spcPts val="200"/>
              </a:spcBef>
            </a:pPr>
            <a:r>
              <a:rPr lang="el-GR" sz="2500" dirty="0">
                <a:solidFill>
                  <a:schemeClr val="accent5">
                    <a:lumMod val="75000"/>
                  </a:schemeClr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η. </a:t>
            </a:r>
            <a:r>
              <a:rPr lang="el-GR" sz="2500" dirty="0" err="1">
                <a:solidFill>
                  <a:schemeClr val="accent5">
                    <a:lumMod val="75000"/>
                  </a:schemeClr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Ἐγκόλπιον</a:t>
            </a:r>
            <a:r>
              <a:rPr lang="el-GR" sz="2500" dirty="0">
                <a:solidFill>
                  <a:schemeClr val="accent5">
                    <a:lumMod val="75000"/>
                  </a:schemeClr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2500" dirty="0" err="1">
                <a:solidFill>
                  <a:schemeClr val="accent5">
                    <a:lumMod val="75000"/>
                  </a:schemeClr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Ἀναγνώστου</a:t>
            </a:r>
            <a:endParaRPr lang="el-GR" sz="2500" dirty="0">
              <a:solidFill>
                <a:schemeClr val="accent5">
                  <a:lumMod val="75000"/>
                </a:schemeClr>
              </a:solidFill>
              <a:latin typeface="Anaktoria" panose="02020602090805090A03" pitchFamily="18" charset="0"/>
              <a:ea typeface="Anaktoria" panose="02020602090805090A03" pitchFamily="18" charset="0"/>
            </a:endParaRPr>
          </a:p>
          <a:p>
            <a:pPr>
              <a:spcBef>
                <a:spcPts val="200"/>
              </a:spcBef>
            </a:pPr>
            <a:r>
              <a:rPr lang="el-GR" sz="2500" dirty="0">
                <a:solidFill>
                  <a:schemeClr val="accent5">
                    <a:lumMod val="75000"/>
                  </a:schemeClr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θ. Δίπτυχα (</a:t>
            </a:r>
            <a:r>
              <a:rPr lang="el-GR" sz="2500" dirty="0" err="1">
                <a:solidFill>
                  <a:schemeClr val="accent5">
                    <a:lumMod val="75000"/>
                  </a:schemeClr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Τυπικόν</a:t>
            </a:r>
            <a:r>
              <a:rPr lang="el-GR" sz="2500" dirty="0">
                <a:solidFill>
                  <a:schemeClr val="accent5">
                    <a:lumMod val="75000"/>
                  </a:schemeClr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)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C5DF3B4-0D46-4DAE-B9F7-6C93BCB24700}"/>
              </a:ext>
            </a:extLst>
          </p:cNvPr>
          <p:cNvSpPr txBox="1"/>
          <p:nvPr/>
        </p:nvSpPr>
        <p:spPr>
          <a:xfrm>
            <a:off x="8305475" y="2111181"/>
            <a:ext cx="3335919" cy="2523768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500" b="1" dirty="0" err="1">
                <a:solidFill>
                  <a:srgbClr val="FF000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i</a:t>
            </a:r>
            <a:r>
              <a:rPr lang="en-US" sz="2500" b="1" dirty="0">
                <a:solidFill>
                  <a:srgbClr val="FF000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. </a:t>
            </a:r>
            <a:r>
              <a:rPr lang="el-GR" sz="2500" b="1" dirty="0">
                <a:solidFill>
                  <a:srgbClr val="FF000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Ψαλτικά - Μουσικά</a:t>
            </a:r>
          </a:p>
          <a:p>
            <a:pPr>
              <a:spcBef>
                <a:spcPts val="600"/>
              </a:spcBef>
            </a:pPr>
            <a:endParaRPr lang="el-GR" sz="800" b="1" dirty="0">
              <a:solidFill>
                <a:schemeClr val="accent5">
                  <a:lumMod val="75000"/>
                </a:schemeClr>
              </a:solidFill>
              <a:latin typeface="Anaktoria" panose="02020602090805090A03" pitchFamily="18" charset="0"/>
              <a:ea typeface="Anaktoria" panose="02020602090805090A03" pitchFamily="18" charset="0"/>
            </a:endParaRPr>
          </a:p>
          <a:p>
            <a:pPr>
              <a:spcBef>
                <a:spcPts val="600"/>
              </a:spcBef>
            </a:pPr>
            <a:r>
              <a:rPr lang="el-GR" sz="2500" dirty="0">
                <a:solidFill>
                  <a:srgbClr val="7030A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α. Παπαδική</a:t>
            </a:r>
          </a:p>
          <a:p>
            <a:pPr>
              <a:spcBef>
                <a:spcPts val="600"/>
              </a:spcBef>
            </a:pPr>
            <a:r>
              <a:rPr lang="el-GR" sz="2500" dirty="0">
                <a:solidFill>
                  <a:srgbClr val="7030A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β. Στιχηράριον</a:t>
            </a:r>
          </a:p>
          <a:p>
            <a:pPr>
              <a:spcBef>
                <a:spcPts val="600"/>
              </a:spcBef>
            </a:pPr>
            <a:r>
              <a:rPr lang="el-GR" sz="2500" dirty="0">
                <a:solidFill>
                  <a:srgbClr val="7030A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γ. </a:t>
            </a:r>
            <a:r>
              <a:rPr lang="el-GR" sz="2500" dirty="0" err="1">
                <a:solidFill>
                  <a:srgbClr val="7030A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Εἱρμολόγιον</a:t>
            </a:r>
            <a:endParaRPr lang="el-GR" sz="2500" dirty="0">
              <a:solidFill>
                <a:srgbClr val="7030A0"/>
              </a:solidFill>
              <a:latin typeface="Anaktoria" panose="02020602090805090A03" pitchFamily="18" charset="0"/>
              <a:ea typeface="Anaktoria" panose="02020602090805090A03" pitchFamily="18" charset="0"/>
            </a:endParaRPr>
          </a:p>
          <a:p>
            <a:pPr>
              <a:spcBef>
                <a:spcPts val="600"/>
              </a:spcBef>
            </a:pPr>
            <a:r>
              <a:rPr lang="el-GR" sz="2500" dirty="0">
                <a:solidFill>
                  <a:srgbClr val="7030A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δ. </a:t>
            </a:r>
            <a:r>
              <a:rPr lang="el-GR" sz="2500" dirty="0" err="1">
                <a:solidFill>
                  <a:srgbClr val="7030A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Ἀναστασιματάριον</a:t>
            </a:r>
            <a:endParaRPr lang="el-GR" sz="2500" dirty="0">
              <a:solidFill>
                <a:srgbClr val="7030A0"/>
              </a:solidFill>
              <a:latin typeface="Anaktoria" panose="02020602090805090A03" pitchFamily="18" charset="0"/>
              <a:ea typeface="Anaktoria" panose="02020602090805090A03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C083A32-631D-4195-9A1F-FB22AB332842}"/>
              </a:ext>
            </a:extLst>
          </p:cNvPr>
          <p:cNvSpPr txBox="1"/>
          <p:nvPr/>
        </p:nvSpPr>
        <p:spPr>
          <a:xfrm>
            <a:off x="8305476" y="4987052"/>
            <a:ext cx="29622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541338" algn="l"/>
              </a:tabLst>
            </a:pPr>
            <a:r>
              <a:rPr lang="el-GR" b="1" dirty="0">
                <a:solidFill>
                  <a:schemeClr val="accent5">
                    <a:lumMod val="75000"/>
                  </a:schemeClr>
                </a:solidFill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(*)</a:t>
            </a:r>
            <a:r>
              <a:rPr lang="el-GR" b="1" dirty="0">
                <a:solidFill>
                  <a:schemeClr val="accent5">
                    <a:lumMod val="75000"/>
                  </a:schemeClr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	Βαπτίσεως</a:t>
            </a:r>
          </a:p>
          <a:p>
            <a:pPr>
              <a:tabLst>
                <a:tab pos="541338" algn="l"/>
              </a:tabLst>
            </a:pPr>
            <a:r>
              <a:rPr lang="el-GR" b="1" dirty="0">
                <a:solidFill>
                  <a:schemeClr val="accent5">
                    <a:lumMod val="75000"/>
                  </a:schemeClr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	Γάμου</a:t>
            </a:r>
          </a:p>
          <a:p>
            <a:pPr>
              <a:tabLst>
                <a:tab pos="541338" algn="l"/>
              </a:tabLst>
            </a:pPr>
            <a:r>
              <a:rPr lang="el-GR" b="1" dirty="0">
                <a:solidFill>
                  <a:schemeClr val="accent5">
                    <a:lumMod val="75000"/>
                  </a:schemeClr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	Κηδείας – </a:t>
            </a:r>
            <a:r>
              <a:rPr lang="el-GR" b="1" dirty="0" err="1">
                <a:solidFill>
                  <a:schemeClr val="accent5">
                    <a:lumMod val="75000"/>
                  </a:schemeClr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Μνημοσύνου</a:t>
            </a:r>
            <a:endParaRPr lang="el-GR" b="1" dirty="0">
              <a:solidFill>
                <a:schemeClr val="accent5">
                  <a:lumMod val="75000"/>
                </a:schemeClr>
              </a:solidFill>
              <a:latin typeface="Anaktoria" panose="02020602090805090A03" pitchFamily="18" charset="0"/>
              <a:ea typeface="Anaktoria" panose="02020602090805090A03" pitchFamily="18" charset="0"/>
            </a:endParaRPr>
          </a:p>
          <a:p>
            <a:pPr>
              <a:tabLst>
                <a:tab pos="541338" algn="l"/>
              </a:tabLst>
            </a:pPr>
            <a:r>
              <a:rPr lang="el-GR" b="1" dirty="0">
                <a:solidFill>
                  <a:schemeClr val="accent5">
                    <a:lumMod val="75000"/>
                  </a:schemeClr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	Μεγάλης </a:t>
            </a:r>
            <a:r>
              <a:rPr lang="el-GR" b="1" dirty="0" err="1">
                <a:solidFill>
                  <a:schemeClr val="accent5">
                    <a:lumMod val="75000"/>
                  </a:schemeClr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Τεσσαρακοστῆς</a:t>
            </a:r>
            <a:endParaRPr lang="el-GR" b="1" dirty="0">
              <a:solidFill>
                <a:schemeClr val="accent5">
                  <a:lumMod val="75000"/>
                </a:schemeClr>
              </a:solidFill>
              <a:latin typeface="Anaktoria" panose="02020602090805090A03" pitchFamily="18" charset="0"/>
              <a:ea typeface="Anaktoria" panose="02020602090805090A03" pitchFamily="18" charset="0"/>
            </a:endParaRPr>
          </a:p>
          <a:p>
            <a:pPr>
              <a:tabLst>
                <a:tab pos="541338" algn="l"/>
              </a:tabLst>
            </a:pPr>
            <a:r>
              <a:rPr lang="el-GR" b="1" dirty="0">
                <a:solidFill>
                  <a:schemeClr val="accent5">
                    <a:lumMod val="75000"/>
                  </a:schemeClr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	Μεγάλης </a:t>
            </a:r>
            <a:r>
              <a:rPr lang="el-GR" b="1" dirty="0" err="1">
                <a:solidFill>
                  <a:schemeClr val="accent5">
                    <a:lumMod val="75000"/>
                  </a:schemeClr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Ἑβδομάδος</a:t>
            </a:r>
            <a:endParaRPr lang="el-GR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1797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2C9295F-E638-4F61-AFE2-CF3E40556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744" y="387927"/>
            <a:ext cx="11397038" cy="877455"/>
          </a:xfrm>
        </p:spPr>
        <p:txBody>
          <a:bodyPr rtlCol="0">
            <a:normAutofit/>
          </a:bodyPr>
          <a:lstStyle/>
          <a:p>
            <a:pPr algn="ctr" rtl="0"/>
            <a:r>
              <a:rPr lang="el-GR" sz="4800" b="1" dirty="0" err="1">
                <a:solidFill>
                  <a:srgbClr val="00206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Λειτουργικὰ</a:t>
            </a:r>
            <a:r>
              <a:rPr lang="el-GR" sz="4800" b="1" dirty="0">
                <a:solidFill>
                  <a:srgbClr val="00206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Βιβλία </a:t>
            </a:r>
            <a:r>
              <a:rPr lang="el-GR" sz="4800" b="1" dirty="0" err="1">
                <a:solidFill>
                  <a:srgbClr val="00206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Ἑορτολογικῶν</a:t>
            </a:r>
            <a:r>
              <a:rPr lang="el-GR" sz="4800" b="1" dirty="0">
                <a:solidFill>
                  <a:srgbClr val="00206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Κύκλων</a:t>
            </a:r>
            <a:endParaRPr lang="en-US" sz="4800" b="1" dirty="0">
              <a:solidFill>
                <a:srgbClr val="002060"/>
              </a:solidFill>
              <a:latin typeface="Anaktoria" panose="02020602090805090A03" pitchFamily="18" charset="0"/>
              <a:ea typeface="Anaktoria" panose="02020602090805090A03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B79B8E3-94A7-455D-ADF3-C66BADA4C6C5}"/>
              </a:ext>
            </a:extLst>
          </p:cNvPr>
          <p:cNvSpPr txBox="1"/>
          <p:nvPr/>
        </p:nvSpPr>
        <p:spPr>
          <a:xfrm>
            <a:off x="434744" y="1348509"/>
            <a:ext cx="3250190" cy="1261884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>
                <a:solidFill>
                  <a:srgbClr val="FF000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Α. ΝΥΧΘΗΜΕΡΟΥ</a:t>
            </a:r>
          </a:p>
          <a:p>
            <a:pPr algn="ctr"/>
            <a:r>
              <a:rPr lang="el-GR" sz="2400" b="1" dirty="0" err="1">
                <a:latin typeface="Anaktoria" panose="02020602090805090A03" pitchFamily="18" charset="0"/>
                <a:ea typeface="Anaktoria" panose="02020602090805090A03" pitchFamily="18" charset="0"/>
              </a:rPr>
              <a:t>Λειτουργικὸς</a:t>
            </a:r>
            <a:r>
              <a:rPr lang="el-GR" sz="2400" b="1" dirty="0">
                <a:latin typeface="Anaktoria" panose="02020602090805090A03" pitchFamily="18" charset="0"/>
                <a:ea typeface="Anaktoria" panose="02020602090805090A03" pitchFamily="18" charset="0"/>
              </a:rPr>
              <a:t> Κύκλος </a:t>
            </a:r>
          </a:p>
          <a:p>
            <a:pPr algn="ctr"/>
            <a:r>
              <a:rPr lang="el-GR" sz="2400" b="1" dirty="0" err="1">
                <a:latin typeface="Anaktoria" panose="02020602090805090A03" pitchFamily="18" charset="0"/>
                <a:ea typeface="Anaktoria" panose="02020602090805090A03" pitchFamily="18" charset="0"/>
              </a:rPr>
              <a:t>ἀνὰ</a:t>
            </a:r>
            <a:r>
              <a:rPr lang="el-GR" sz="2400" b="1" dirty="0">
                <a:latin typeface="Anaktoria" panose="02020602090805090A03" pitchFamily="18" charset="0"/>
                <a:ea typeface="Anaktoria" panose="02020602090805090A03" pitchFamily="18" charset="0"/>
              </a:rPr>
              <a:t> 24ωρο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66FAA76-1A61-4CC6-9D7C-1A0B622E9029}"/>
              </a:ext>
            </a:extLst>
          </p:cNvPr>
          <p:cNvSpPr txBox="1"/>
          <p:nvPr/>
        </p:nvSpPr>
        <p:spPr>
          <a:xfrm>
            <a:off x="4018324" y="1366982"/>
            <a:ext cx="3177310" cy="1261884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>
                <a:solidFill>
                  <a:srgbClr val="FF000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Β. ΕΒΔΟΜΑΔΟΣ</a:t>
            </a:r>
          </a:p>
          <a:p>
            <a:pPr algn="ctr"/>
            <a:r>
              <a:rPr lang="el-GR" sz="2400" b="1" dirty="0" err="1">
                <a:latin typeface="Anaktoria" panose="02020602090805090A03" pitchFamily="18" charset="0"/>
                <a:ea typeface="Anaktoria" panose="02020602090805090A03" pitchFamily="18" charset="0"/>
              </a:rPr>
              <a:t>Λειτουργικὸς</a:t>
            </a:r>
            <a:r>
              <a:rPr lang="el-GR" sz="2400" b="1" dirty="0">
                <a:latin typeface="Anaktoria" panose="02020602090805090A03" pitchFamily="18" charset="0"/>
                <a:ea typeface="Anaktoria" panose="02020602090805090A03" pitchFamily="18" charset="0"/>
              </a:rPr>
              <a:t> Κύκλος</a:t>
            </a:r>
          </a:p>
          <a:p>
            <a:pPr algn="ctr"/>
            <a:r>
              <a:rPr lang="el-GR" sz="2400" b="1" dirty="0" err="1">
                <a:latin typeface="Anaktoria" panose="02020602090805090A03" pitchFamily="18" charset="0"/>
                <a:ea typeface="Anaktoria" panose="02020602090805090A03" pitchFamily="18" charset="0"/>
              </a:rPr>
              <a:t>ἀνὰ</a:t>
            </a:r>
            <a:r>
              <a:rPr lang="el-GR" sz="2400" b="1" dirty="0">
                <a:latin typeface="Anaktoria" panose="02020602090805090A03" pitchFamily="18" charset="0"/>
                <a:ea typeface="Anaktoria" panose="02020602090805090A03" pitchFamily="18" charset="0"/>
              </a:rPr>
              <a:t> 7ήμερο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14808B0-1167-4908-B884-A629BA031675}"/>
              </a:ext>
            </a:extLst>
          </p:cNvPr>
          <p:cNvSpPr txBox="1"/>
          <p:nvPr/>
        </p:nvSpPr>
        <p:spPr>
          <a:xfrm>
            <a:off x="7529025" y="1366982"/>
            <a:ext cx="4228232" cy="1261884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>
                <a:solidFill>
                  <a:srgbClr val="FF000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Γ. ΕΝΙΑΥΤΟΥ (ΕΤΟΥΣ)</a:t>
            </a:r>
          </a:p>
          <a:p>
            <a:pPr algn="ctr"/>
            <a:r>
              <a:rPr lang="el-GR" sz="2400" b="1" dirty="0" err="1">
                <a:latin typeface="Anaktoria" panose="02020602090805090A03" pitchFamily="18" charset="0"/>
                <a:ea typeface="Anaktoria" panose="02020602090805090A03" pitchFamily="18" charset="0"/>
              </a:rPr>
              <a:t>Λειτουργικὸς</a:t>
            </a:r>
            <a:r>
              <a:rPr lang="el-GR" sz="2400" b="1" dirty="0">
                <a:latin typeface="Anaktoria" panose="02020602090805090A03" pitchFamily="18" charset="0"/>
                <a:ea typeface="Anaktoria" panose="02020602090805090A03" pitchFamily="18" charset="0"/>
              </a:rPr>
              <a:t> Κύκλος</a:t>
            </a:r>
          </a:p>
          <a:p>
            <a:pPr algn="ctr"/>
            <a:r>
              <a:rPr lang="el-GR" sz="2400" b="1" dirty="0" err="1">
                <a:latin typeface="Anaktoria" panose="02020602090805090A03" pitchFamily="18" charset="0"/>
                <a:ea typeface="Anaktoria" panose="02020602090805090A03" pitchFamily="18" charset="0"/>
              </a:rPr>
              <a:t>ἀνὰ</a:t>
            </a:r>
            <a:r>
              <a:rPr lang="el-GR" sz="2400" b="1" dirty="0">
                <a:latin typeface="Anaktoria" panose="02020602090805090A03" pitchFamily="18" charset="0"/>
                <a:ea typeface="Anaktoria" panose="02020602090805090A03" pitchFamily="18" charset="0"/>
              </a:rPr>
              <a:t> 12μηνο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3302E15-3309-4E70-A20B-5BB0CB79FA9C}"/>
              </a:ext>
            </a:extLst>
          </p:cNvPr>
          <p:cNvSpPr txBox="1"/>
          <p:nvPr/>
        </p:nvSpPr>
        <p:spPr>
          <a:xfrm>
            <a:off x="434744" y="2816631"/>
            <a:ext cx="3250190" cy="3170099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 err="1">
                <a:solidFill>
                  <a:srgbClr val="FF000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Λειτουργικὰ</a:t>
            </a:r>
            <a:r>
              <a:rPr lang="el-GR" sz="2800" b="1" dirty="0">
                <a:solidFill>
                  <a:srgbClr val="FF000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Βιβλία </a:t>
            </a:r>
            <a:r>
              <a:rPr lang="el-GR" sz="2800" b="1" dirty="0" err="1">
                <a:solidFill>
                  <a:srgbClr val="FF000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Νυχθημέρου</a:t>
            </a:r>
            <a:endParaRPr lang="el-GR" sz="2800" b="1" dirty="0">
              <a:solidFill>
                <a:srgbClr val="FF0000"/>
              </a:solidFill>
              <a:latin typeface="Anaktoria" panose="02020602090805090A03" pitchFamily="18" charset="0"/>
              <a:ea typeface="Anaktoria" panose="02020602090805090A03" pitchFamily="18" charset="0"/>
            </a:endParaRPr>
          </a:p>
          <a:p>
            <a:endParaRPr lang="el-GR" sz="2800" b="1" dirty="0">
              <a:solidFill>
                <a:srgbClr val="FF0000"/>
              </a:solidFill>
              <a:latin typeface="Anaktoria" panose="02020602090805090A03" pitchFamily="18" charset="0"/>
              <a:ea typeface="Anaktoria" panose="02020602090805090A03" pitchFamily="18" charset="0"/>
            </a:endParaRPr>
          </a:p>
          <a:p>
            <a:r>
              <a:rPr lang="el-GR" sz="2500" b="1" dirty="0">
                <a:solidFill>
                  <a:srgbClr val="00206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α. Μέγα </a:t>
            </a:r>
            <a:r>
              <a:rPr lang="el-GR" sz="2500" b="1" dirty="0" err="1">
                <a:solidFill>
                  <a:srgbClr val="00206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Εὐχολόγιον</a:t>
            </a:r>
            <a:endParaRPr lang="el-GR" sz="2500" b="1" dirty="0">
              <a:solidFill>
                <a:srgbClr val="002060"/>
              </a:solidFill>
              <a:latin typeface="Anaktoria" panose="02020602090805090A03" pitchFamily="18" charset="0"/>
              <a:ea typeface="Anaktoria" panose="02020602090805090A03" pitchFamily="18" charset="0"/>
            </a:endParaRPr>
          </a:p>
          <a:p>
            <a:pPr>
              <a:tabLst>
                <a:tab pos="354013" algn="l"/>
              </a:tabLst>
            </a:pPr>
            <a:r>
              <a:rPr lang="el-GR" sz="2500" dirty="0">
                <a:solidFill>
                  <a:srgbClr val="00206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	(Κληρικοί)</a:t>
            </a:r>
          </a:p>
          <a:p>
            <a:pPr>
              <a:tabLst>
                <a:tab pos="354013" algn="l"/>
              </a:tabLst>
            </a:pPr>
            <a:endParaRPr lang="el-GR" sz="1400" dirty="0">
              <a:solidFill>
                <a:srgbClr val="002060"/>
              </a:solidFill>
              <a:latin typeface="Anaktoria" panose="02020602090805090A03" pitchFamily="18" charset="0"/>
              <a:ea typeface="Anaktoria" panose="02020602090805090A03" pitchFamily="18" charset="0"/>
            </a:endParaRPr>
          </a:p>
          <a:p>
            <a:r>
              <a:rPr lang="el-GR" sz="2500" b="1" dirty="0">
                <a:solidFill>
                  <a:srgbClr val="00206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β. Μέγα </a:t>
            </a:r>
            <a:r>
              <a:rPr lang="el-GR" sz="2500" b="1" dirty="0" err="1">
                <a:solidFill>
                  <a:srgbClr val="00206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Ὡρολόγιον</a:t>
            </a:r>
            <a:endParaRPr lang="el-GR" sz="2500" b="1" dirty="0">
              <a:solidFill>
                <a:srgbClr val="002060"/>
              </a:solidFill>
              <a:latin typeface="Anaktoria" panose="02020602090805090A03" pitchFamily="18" charset="0"/>
              <a:ea typeface="Anaktoria" panose="02020602090805090A03" pitchFamily="18" charset="0"/>
            </a:endParaRPr>
          </a:p>
          <a:p>
            <a:pPr>
              <a:tabLst>
                <a:tab pos="354013" algn="l"/>
              </a:tabLst>
            </a:pPr>
            <a:r>
              <a:rPr lang="el-GR" sz="2500" dirty="0">
                <a:solidFill>
                  <a:srgbClr val="00206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	(</a:t>
            </a:r>
            <a:r>
              <a:rPr lang="el-GR" sz="2500" dirty="0" err="1">
                <a:solidFill>
                  <a:srgbClr val="00206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Ἱεροψάλτες</a:t>
            </a:r>
            <a:r>
              <a:rPr lang="el-GR" sz="2500" dirty="0">
                <a:solidFill>
                  <a:srgbClr val="00206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11A5CDE-3967-4990-9892-3A90B414DF55}"/>
              </a:ext>
            </a:extLst>
          </p:cNvPr>
          <p:cNvSpPr txBox="1"/>
          <p:nvPr/>
        </p:nvSpPr>
        <p:spPr>
          <a:xfrm>
            <a:off x="4018324" y="2816631"/>
            <a:ext cx="3177310" cy="2185214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 err="1">
                <a:solidFill>
                  <a:srgbClr val="FF000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Λειτουργικὰ</a:t>
            </a:r>
            <a:r>
              <a:rPr lang="el-GR" sz="2800" b="1" dirty="0">
                <a:solidFill>
                  <a:srgbClr val="FF000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Βιβλία </a:t>
            </a:r>
            <a:r>
              <a:rPr lang="el-GR" sz="2800" b="1" dirty="0" err="1">
                <a:solidFill>
                  <a:srgbClr val="FF000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Ἑβδομάδος</a:t>
            </a:r>
            <a:endParaRPr lang="el-GR" sz="2800" b="1" dirty="0">
              <a:solidFill>
                <a:srgbClr val="FF0000"/>
              </a:solidFill>
              <a:latin typeface="Anaktoria" panose="02020602090805090A03" pitchFamily="18" charset="0"/>
              <a:ea typeface="Anaktoria" panose="02020602090805090A03" pitchFamily="18" charset="0"/>
            </a:endParaRPr>
          </a:p>
          <a:p>
            <a:pPr algn="ctr"/>
            <a:endParaRPr lang="el-GR" sz="2400" b="1" dirty="0">
              <a:solidFill>
                <a:srgbClr val="FF0000"/>
              </a:solidFill>
              <a:latin typeface="Anaktoria" panose="02020602090805090A03" pitchFamily="18" charset="0"/>
              <a:ea typeface="Anaktoria" panose="02020602090805090A03" pitchFamily="18" charset="0"/>
            </a:endParaRPr>
          </a:p>
          <a:p>
            <a:pPr marL="354013" indent="-354013"/>
            <a:r>
              <a:rPr lang="el-GR" sz="2800" b="1" dirty="0">
                <a:solidFill>
                  <a:srgbClr val="00206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α. Παρακλητική </a:t>
            </a:r>
            <a:r>
              <a:rPr lang="el-GR" sz="2800" dirty="0">
                <a:solidFill>
                  <a:srgbClr val="00206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(</a:t>
            </a:r>
            <a:r>
              <a:rPr lang="el-GR" sz="2800" dirty="0" err="1">
                <a:solidFill>
                  <a:srgbClr val="00206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Ὀκτώηχος</a:t>
            </a:r>
            <a:r>
              <a:rPr lang="el-GR" sz="2800" dirty="0">
                <a:solidFill>
                  <a:srgbClr val="00206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ACB488F-713A-4773-9117-1DED0CCAD325}"/>
              </a:ext>
            </a:extLst>
          </p:cNvPr>
          <p:cNvSpPr txBox="1"/>
          <p:nvPr/>
        </p:nvSpPr>
        <p:spPr>
          <a:xfrm>
            <a:off x="7529025" y="2816631"/>
            <a:ext cx="4228232" cy="3662541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en-US" sz="2600" b="1" dirty="0">
                <a:solidFill>
                  <a:srgbClr val="FF0000"/>
                </a:solidFill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i</a:t>
            </a:r>
            <a:r>
              <a:rPr lang="el-GR" sz="2600" b="1" dirty="0">
                <a:solidFill>
                  <a:srgbClr val="FF0000"/>
                </a:solidFill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.  Βιβλία </a:t>
            </a:r>
            <a:r>
              <a:rPr lang="el-GR" sz="2600" b="1" dirty="0" err="1">
                <a:solidFill>
                  <a:srgbClr val="FF0000"/>
                </a:solidFill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γιὰ</a:t>
            </a:r>
            <a:r>
              <a:rPr lang="el-GR" sz="2600" b="1" dirty="0">
                <a:solidFill>
                  <a:srgbClr val="FF0000"/>
                </a:solidFill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2600" b="1" dirty="0" err="1">
                <a:solidFill>
                  <a:srgbClr val="FF0000"/>
                </a:solidFill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Ἀκίνητες</a:t>
            </a:r>
            <a:r>
              <a:rPr lang="el-GR" sz="2600" b="1" dirty="0">
                <a:solidFill>
                  <a:srgbClr val="FF0000"/>
                </a:solidFill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2600" b="1" dirty="0" err="1">
                <a:solidFill>
                  <a:srgbClr val="FF0000"/>
                </a:solidFill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Ἑορτές</a:t>
            </a:r>
            <a:endParaRPr lang="el-GR" sz="2600" b="1" dirty="0">
              <a:solidFill>
                <a:srgbClr val="FF0000"/>
              </a:solidFill>
              <a:highlight>
                <a:srgbClr val="FFFF00"/>
              </a:highlight>
              <a:latin typeface="Anaktoria" panose="02020602090805090A03" pitchFamily="18" charset="0"/>
              <a:ea typeface="Anaktoria" panose="02020602090805090A03" pitchFamily="18" charset="0"/>
            </a:endParaRPr>
          </a:p>
          <a:p>
            <a:pPr>
              <a:tabLst>
                <a:tab pos="452438" algn="l"/>
              </a:tabLst>
            </a:pPr>
            <a:r>
              <a:rPr lang="en-US" sz="2400" b="1" dirty="0">
                <a:solidFill>
                  <a:srgbClr val="00206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	</a:t>
            </a:r>
            <a:r>
              <a:rPr lang="el-GR" sz="2400" b="1" dirty="0">
                <a:solidFill>
                  <a:srgbClr val="00206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α. </a:t>
            </a:r>
            <a:r>
              <a:rPr lang="el-GR" sz="2400" b="1" dirty="0" err="1">
                <a:solidFill>
                  <a:srgbClr val="00206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Μηναῖα</a:t>
            </a:r>
            <a:r>
              <a:rPr lang="el-GR" sz="2400" b="1" dirty="0">
                <a:solidFill>
                  <a:srgbClr val="00206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(12)</a:t>
            </a:r>
          </a:p>
          <a:p>
            <a:pPr lvl="0"/>
            <a:endParaRPr lang="el-GR" sz="1400" dirty="0">
              <a:solidFill>
                <a:srgbClr val="002060"/>
              </a:solidFill>
              <a:latin typeface="Anaktoria" panose="02020602090805090A03" pitchFamily="18" charset="0"/>
              <a:ea typeface="Anaktoria" panose="02020602090805090A03" pitchFamily="18" charset="0"/>
            </a:endParaRPr>
          </a:p>
          <a:p>
            <a:pPr lvl="0"/>
            <a:r>
              <a:rPr lang="en-US" sz="2600" b="1" dirty="0">
                <a:solidFill>
                  <a:srgbClr val="FF0000"/>
                </a:solidFill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ii</a:t>
            </a:r>
            <a:r>
              <a:rPr lang="el-GR" sz="2600" b="1" dirty="0">
                <a:solidFill>
                  <a:srgbClr val="FF0000"/>
                </a:solidFill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.  Βιβλία </a:t>
            </a:r>
            <a:r>
              <a:rPr lang="el-GR" sz="2600" b="1" dirty="0" err="1">
                <a:solidFill>
                  <a:srgbClr val="FF0000"/>
                </a:solidFill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γιὰ</a:t>
            </a:r>
            <a:r>
              <a:rPr lang="el-GR" sz="2600" b="1" dirty="0">
                <a:solidFill>
                  <a:srgbClr val="FF0000"/>
                </a:solidFill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 Κινητές </a:t>
            </a:r>
            <a:r>
              <a:rPr lang="el-GR" sz="2600" b="1" dirty="0" err="1">
                <a:solidFill>
                  <a:srgbClr val="FF0000"/>
                </a:solidFill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Ἑορτές</a:t>
            </a:r>
            <a:endParaRPr lang="el-GR" sz="2600" b="1" dirty="0">
              <a:solidFill>
                <a:srgbClr val="FF0000"/>
              </a:solidFill>
              <a:highlight>
                <a:srgbClr val="FFFF00"/>
              </a:highlight>
              <a:latin typeface="Anaktoria" panose="02020602090805090A03" pitchFamily="18" charset="0"/>
              <a:ea typeface="Anaktoria" panose="02020602090805090A03" pitchFamily="18" charset="0"/>
            </a:endParaRPr>
          </a:p>
          <a:p>
            <a:pPr>
              <a:tabLst>
                <a:tab pos="452438" algn="l"/>
              </a:tabLst>
            </a:pPr>
            <a:r>
              <a:rPr lang="en-US" sz="2400" b="1" dirty="0">
                <a:solidFill>
                  <a:srgbClr val="00206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	</a:t>
            </a:r>
            <a:r>
              <a:rPr lang="el-GR" sz="2400" b="1" dirty="0">
                <a:solidFill>
                  <a:srgbClr val="00206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α. </a:t>
            </a:r>
            <a:r>
              <a:rPr lang="el-GR" sz="2400" b="1" dirty="0" err="1">
                <a:solidFill>
                  <a:srgbClr val="00206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Τριώδιον</a:t>
            </a:r>
            <a:endParaRPr lang="el-GR" sz="2400" b="1" dirty="0">
              <a:solidFill>
                <a:srgbClr val="002060"/>
              </a:solidFill>
              <a:latin typeface="Anaktoria" panose="02020602090805090A03" pitchFamily="18" charset="0"/>
              <a:ea typeface="Anaktoria" panose="02020602090805090A03" pitchFamily="18" charset="0"/>
            </a:endParaRPr>
          </a:p>
          <a:p>
            <a:pPr>
              <a:tabLst>
                <a:tab pos="452438" algn="l"/>
              </a:tabLst>
            </a:pPr>
            <a:r>
              <a:rPr lang="en-US" sz="2400" b="1" dirty="0">
                <a:solidFill>
                  <a:srgbClr val="00206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	</a:t>
            </a:r>
            <a:r>
              <a:rPr lang="el-GR" sz="2400" b="1" dirty="0">
                <a:solidFill>
                  <a:srgbClr val="00206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β. </a:t>
            </a:r>
            <a:r>
              <a:rPr lang="el-GR" sz="2400" b="1" dirty="0" err="1">
                <a:solidFill>
                  <a:srgbClr val="00206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Πεντηκοστάριον</a:t>
            </a:r>
            <a:endParaRPr lang="el-GR" sz="2400" b="1" dirty="0">
              <a:solidFill>
                <a:srgbClr val="002060"/>
              </a:solidFill>
              <a:latin typeface="Anaktoria" panose="02020602090805090A03" pitchFamily="18" charset="0"/>
              <a:ea typeface="Anaktoria" panose="02020602090805090A03" pitchFamily="18" charset="0"/>
            </a:endParaRPr>
          </a:p>
          <a:p>
            <a:pPr lvl="0">
              <a:tabLst>
                <a:tab pos="354013" algn="l"/>
              </a:tabLst>
            </a:pPr>
            <a:endParaRPr lang="el-GR" sz="1400" b="1" dirty="0">
              <a:solidFill>
                <a:srgbClr val="002060"/>
              </a:solidFill>
              <a:latin typeface="Anaktoria" panose="02020602090805090A03" pitchFamily="18" charset="0"/>
              <a:ea typeface="Anaktoria" panose="02020602090805090A03" pitchFamily="18" charset="0"/>
            </a:endParaRPr>
          </a:p>
          <a:p>
            <a:pPr marL="452438" lvl="0" indent="-452438"/>
            <a:r>
              <a:rPr lang="en-US" sz="2600" b="1" dirty="0">
                <a:solidFill>
                  <a:srgbClr val="FF0000"/>
                </a:solidFill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iii</a:t>
            </a:r>
            <a:r>
              <a:rPr lang="el-GR" sz="2600" b="1" dirty="0">
                <a:solidFill>
                  <a:srgbClr val="FF0000"/>
                </a:solidFill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. Βιβλία </a:t>
            </a:r>
            <a:r>
              <a:rPr lang="el-GR" sz="2600" b="1" dirty="0" err="1">
                <a:solidFill>
                  <a:srgbClr val="FF0000"/>
                </a:solidFill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γιὰ</a:t>
            </a:r>
            <a:r>
              <a:rPr lang="el-GR" sz="2600" b="1" dirty="0">
                <a:solidFill>
                  <a:srgbClr val="FF0000"/>
                </a:solidFill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2600" b="1" dirty="0" err="1">
                <a:solidFill>
                  <a:srgbClr val="FF0000"/>
                </a:solidFill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τὶς</a:t>
            </a:r>
            <a:r>
              <a:rPr lang="el-GR" sz="2600" b="1" dirty="0">
                <a:solidFill>
                  <a:srgbClr val="FF0000"/>
                </a:solidFill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 Μετατιθέμενες </a:t>
            </a:r>
            <a:r>
              <a:rPr lang="el-GR" sz="2600" b="1" dirty="0" err="1">
                <a:solidFill>
                  <a:srgbClr val="FF0000"/>
                </a:solidFill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Ἑορτές</a:t>
            </a:r>
            <a:endParaRPr lang="en-US" sz="2600" b="1" dirty="0">
              <a:solidFill>
                <a:srgbClr val="FF0000"/>
              </a:solidFill>
              <a:highlight>
                <a:srgbClr val="FFFF00"/>
              </a:highlight>
              <a:latin typeface="Anaktoria" panose="02020602090805090A03" pitchFamily="18" charset="0"/>
              <a:ea typeface="Anaktoria" panose="02020602090805090A03" pitchFamily="18" charset="0"/>
            </a:endParaRPr>
          </a:p>
          <a:p>
            <a:pPr>
              <a:tabLst>
                <a:tab pos="452438" algn="l"/>
              </a:tabLst>
            </a:pPr>
            <a:r>
              <a:rPr lang="en-US" sz="2800" b="1" dirty="0">
                <a:solidFill>
                  <a:srgbClr val="00206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	</a:t>
            </a:r>
            <a:r>
              <a:rPr lang="el-GR" sz="2400" b="1" dirty="0">
                <a:solidFill>
                  <a:srgbClr val="00206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α. </a:t>
            </a:r>
            <a:r>
              <a:rPr lang="el-GR" sz="2400" b="1" dirty="0" err="1">
                <a:solidFill>
                  <a:srgbClr val="00206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Μηναῖα</a:t>
            </a:r>
            <a:r>
              <a:rPr lang="el-GR" sz="2400" b="1" dirty="0">
                <a:solidFill>
                  <a:srgbClr val="00206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(12)</a:t>
            </a:r>
          </a:p>
        </p:txBody>
      </p:sp>
    </p:spTree>
    <p:extLst>
      <p:ext uri="{BB962C8B-B14F-4D97-AF65-F5344CB8AC3E}">
        <p14:creationId xmlns:p14="http://schemas.microsoft.com/office/powerpoint/2010/main" val="2839868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 descr="Εικόνα που περιέχει ύφασμα, πίνακα, κόκκινο, καλυμμένο&#10;&#10;Αυτόματη δημιουργία περιγραφής">
            <a:extLst>
              <a:ext uri="{FF2B5EF4-FFF2-40B4-BE49-F238E27FC236}">
                <a16:creationId xmlns:a16="http://schemas.microsoft.com/office/drawing/2014/main" id="{6D3BA21E-E6C8-4E14-8E53-C5DF567E9DF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74357" y="-216300"/>
            <a:ext cx="12191979" cy="6857990"/>
          </a:xfrm>
          <a:prstGeom prst="rect">
            <a:avLst/>
          </a:prstGeom>
        </p:spPr>
      </p:pic>
      <p:sp>
        <p:nvSpPr>
          <p:cNvPr id="2" name="Τίτλος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8259" y="176978"/>
            <a:ext cx="10785986" cy="6204155"/>
          </a:xfrm>
          <a:solidFill>
            <a:schemeClr val="bg1"/>
          </a:solidFill>
        </p:spPr>
        <p:txBody>
          <a:bodyPr rtlCol="0">
            <a:noAutofit/>
          </a:bodyPr>
          <a:lstStyle/>
          <a:p>
            <a:r>
              <a:rPr lang="el-GR" sz="4300" b="1" dirty="0" err="1">
                <a:solidFill>
                  <a:srgbClr val="FF000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Βιβλια</a:t>
            </a:r>
            <a:br>
              <a:rPr lang="el-GR" sz="4300" b="1" dirty="0">
                <a:solidFill>
                  <a:srgbClr val="FF000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</a:br>
            <a:br>
              <a:rPr lang="el-GR" sz="2400" b="1" dirty="0">
                <a:solidFill>
                  <a:srgbClr val="FF000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</a:br>
            <a:r>
              <a:rPr lang="el-GR" sz="4300" b="1" dirty="0" err="1">
                <a:solidFill>
                  <a:srgbClr val="FF000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παλαιασ</a:t>
            </a:r>
            <a:r>
              <a:rPr lang="el-GR" sz="4300" b="1" dirty="0">
                <a:solidFill>
                  <a:srgbClr val="FF000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4300" b="1" dirty="0" err="1">
                <a:solidFill>
                  <a:srgbClr val="FF000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διαθηκησ</a:t>
            </a:r>
            <a:br>
              <a:rPr lang="el-GR" sz="4300" b="1" dirty="0">
                <a:solidFill>
                  <a:srgbClr val="FF000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</a:br>
            <a:br>
              <a:rPr lang="el-GR" sz="2000" b="1" dirty="0">
                <a:solidFill>
                  <a:srgbClr val="FF000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</a:br>
            <a:br>
              <a:rPr lang="el-GR" sz="2000" b="1" dirty="0">
                <a:solidFill>
                  <a:srgbClr val="FF000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</a:br>
            <a:br>
              <a:rPr lang="el-GR" sz="2000" b="1" cap="none" dirty="0">
                <a:solidFill>
                  <a:srgbClr val="0070C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</a:br>
            <a:r>
              <a:rPr lang="en-US" sz="2800" b="1" cap="none" dirty="0">
                <a:solidFill>
                  <a:srgbClr val="0070C0"/>
                </a:solidFill>
                <a:latin typeface="Anaktoria" panose="02020602090805090A03" pitchFamily="18" charset="0"/>
                <a:ea typeface="Anaktoria" panose="02020602090805090A03" pitchFamily="18" charset="0"/>
                <a:hlinkClick r:id="rId3"/>
              </a:rPr>
              <a:t>http://users.sch.gr/aiasgr/Palaia_Diathikh/Biblia/Palaia_Diathikh.htm</a:t>
            </a:r>
            <a:r>
              <a:rPr lang="el-GR" sz="2800" b="1" cap="none" dirty="0">
                <a:solidFill>
                  <a:srgbClr val="0070C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 </a:t>
            </a:r>
            <a:endParaRPr lang="el" sz="4300" b="1" dirty="0">
              <a:solidFill>
                <a:srgbClr val="0070C0"/>
              </a:solidFill>
              <a:latin typeface="Anaktoria" panose="02020602090805090A03" pitchFamily="18" charset="0"/>
              <a:ea typeface="Anaktoria" panose="02020602090805090A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69429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 descr="Εικόνα που περιέχει ύφασμα, πίνακα, κόκκινο, καλυμμένο&#10;&#10;Αυτόματη δημιουργία περιγραφής">
            <a:extLst>
              <a:ext uri="{FF2B5EF4-FFF2-40B4-BE49-F238E27FC236}">
                <a16:creationId xmlns:a16="http://schemas.microsoft.com/office/drawing/2014/main" id="{6D3BA21E-E6C8-4E14-8E53-C5DF567E9DF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74357" y="-216300"/>
            <a:ext cx="12191979" cy="6857990"/>
          </a:xfrm>
          <a:prstGeom prst="rect">
            <a:avLst/>
          </a:prstGeom>
        </p:spPr>
      </p:pic>
      <p:sp>
        <p:nvSpPr>
          <p:cNvPr id="2" name="Τίτλος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8259" y="176978"/>
            <a:ext cx="10785986" cy="6204155"/>
          </a:xfrm>
          <a:solidFill>
            <a:schemeClr val="bg1"/>
          </a:solidFill>
        </p:spPr>
        <p:txBody>
          <a:bodyPr rtlCol="0">
            <a:noAutofit/>
          </a:bodyPr>
          <a:lstStyle/>
          <a:p>
            <a:r>
              <a:rPr lang="el-GR" sz="6600" b="1" spc="100" dirty="0" err="1">
                <a:solidFill>
                  <a:srgbClr val="FF000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Ι</a:t>
            </a:r>
            <a:r>
              <a:rPr lang="el-GR" sz="4300" b="1" spc="100" dirty="0" err="1">
                <a:solidFill>
                  <a:srgbClr val="FF000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ερον</a:t>
            </a:r>
            <a:r>
              <a:rPr lang="el-GR" sz="4300" b="1" spc="100" dirty="0">
                <a:solidFill>
                  <a:srgbClr val="FF000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6600" b="1" spc="100" dirty="0" err="1">
                <a:solidFill>
                  <a:srgbClr val="FF000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ψ</a:t>
            </a:r>
            <a:r>
              <a:rPr lang="el-GR" sz="4300" b="1" spc="100" dirty="0" err="1">
                <a:solidFill>
                  <a:srgbClr val="FF000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αλτηριον</a:t>
            </a:r>
            <a:br>
              <a:rPr lang="el-GR" sz="4300" b="1" spc="100" dirty="0">
                <a:solidFill>
                  <a:srgbClr val="FF000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</a:br>
            <a:br>
              <a:rPr lang="el-GR" sz="2400" b="1" spc="100" dirty="0">
                <a:solidFill>
                  <a:srgbClr val="FF000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</a:br>
            <a:r>
              <a:rPr lang="el-GR" sz="4300" b="1" cap="none" spc="100" dirty="0" err="1">
                <a:solidFill>
                  <a:srgbClr val="FF000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ὡς</a:t>
            </a:r>
            <a:r>
              <a:rPr lang="el-GR" sz="4300" b="1" cap="none" spc="100" dirty="0">
                <a:solidFill>
                  <a:srgbClr val="FF000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4300" b="1" cap="none" spc="100" dirty="0" err="1">
                <a:solidFill>
                  <a:srgbClr val="FF000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Λειτουργικὸν</a:t>
            </a:r>
            <a:r>
              <a:rPr lang="el-GR" sz="4300" b="1" cap="none" spc="100" dirty="0">
                <a:solidFill>
                  <a:srgbClr val="FF000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4300" b="1" cap="none" spc="100" dirty="0" err="1">
                <a:solidFill>
                  <a:srgbClr val="FF000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Βιβλίον</a:t>
            </a:r>
            <a:br>
              <a:rPr lang="el-GR" sz="4300" b="1" dirty="0">
                <a:solidFill>
                  <a:srgbClr val="FF000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</a:br>
            <a:br>
              <a:rPr lang="el-GR" sz="4300" b="1" dirty="0">
                <a:solidFill>
                  <a:srgbClr val="FF000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</a:br>
            <a:br>
              <a:rPr lang="el-GR" sz="2000" b="1" dirty="0">
                <a:solidFill>
                  <a:srgbClr val="FF000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</a:br>
            <a:br>
              <a:rPr lang="el-GR" sz="2000" b="1" dirty="0">
                <a:solidFill>
                  <a:srgbClr val="FF000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</a:br>
            <a:r>
              <a:rPr lang="en-US" sz="3200" b="1" cap="none" dirty="0">
                <a:solidFill>
                  <a:srgbClr val="0070C0"/>
                </a:solidFill>
                <a:latin typeface="Anaktoria" panose="02020602090805090A03" pitchFamily="18" charset="0"/>
                <a:ea typeface="Anaktoria" panose="02020602090805090A03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https://el.wikipedia.org/wiki/</a:t>
            </a:r>
            <a:r>
              <a:rPr lang="el-GR" sz="3200" b="1" cap="none" dirty="0" err="1">
                <a:solidFill>
                  <a:srgbClr val="0070C0"/>
                </a:solidFill>
                <a:latin typeface="Anaktoria" panose="02020602090805090A03" pitchFamily="18" charset="0"/>
                <a:ea typeface="Anaktoria" panose="02020602090805090A03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ψαλτήριον</a:t>
            </a:r>
            <a:r>
              <a:rPr lang="el-GR" sz="3200" b="1" cap="none" dirty="0">
                <a:solidFill>
                  <a:srgbClr val="0070C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br>
              <a:rPr lang="el-GR" sz="3200" b="1" cap="none" dirty="0">
                <a:solidFill>
                  <a:srgbClr val="0070C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</a:br>
            <a:br>
              <a:rPr lang="el-GR" sz="3200" b="1" cap="none" dirty="0">
                <a:solidFill>
                  <a:srgbClr val="0070C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</a:br>
            <a:r>
              <a:rPr lang="en-US" sz="3200" b="1" cap="none" dirty="0">
                <a:solidFill>
                  <a:srgbClr val="0070C0"/>
                </a:solidFill>
                <a:latin typeface="Anaktoria" panose="02020602090805090A03" pitchFamily="18" charset="0"/>
                <a:ea typeface="Anaktoria" panose="02020602090805090A03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http://www.myriobiblos.gr/bible/ot/chapter.asp?book=24&amp;page=150</a:t>
            </a:r>
            <a:r>
              <a:rPr lang="el-GR" sz="3200" b="1" cap="none" dirty="0">
                <a:solidFill>
                  <a:srgbClr val="0070C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br>
              <a:rPr lang="el-GR" sz="3200" b="1" cap="none" dirty="0">
                <a:solidFill>
                  <a:srgbClr val="0070C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</a:br>
            <a:br>
              <a:rPr lang="el-GR" sz="3200" b="1" cap="none" dirty="0">
                <a:solidFill>
                  <a:srgbClr val="0070C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</a:br>
            <a:r>
              <a:rPr lang="en-US" sz="3200" b="1" cap="none" dirty="0">
                <a:solidFill>
                  <a:srgbClr val="0070C0"/>
                </a:solidFill>
                <a:latin typeface="Anaktoria" panose="02020602090805090A03" pitchFamily="18" charset="0"/>
                <a:ea typeface="Anaktoria" panose="02020602090805090A03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http://glt.goarch.org/misc/Psaltirion.html</a:t>
            </a:r>
            <a:r>
              <a:rPr lang="el-GR" sz="3200" b="1" cap="none" dirty="0">
                <a:solidFill>
                  <a:srgbClr val="0070C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endParaRPr lang="el" sz="4300" b="1" dirty="0">
              <a:solidFill>
                <a:srgbClr val="0070C0"/>
              </a:solidFill>
              <a:latin typeface="Anaktoria" panose="02020602090805090A03" pitchFamily="18" charset="0"/>
              <a:ea typeface="Anaktoria" panose="02020602090805090A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50720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2C9295F-E638-4F61-AFE2-CF3E40556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129" y="387927"/>
            <a:ext cx="11487653" cy="909931"/>
          </a:xfrm>
        </p:spPr>
        <p:txBody>
          <a:bodyPr rtlCol="0">
            <a:normAutofit/>
          </a:bodyPr>
          <a:lstStyle/>
          <a:p>
            <a:pPr algn="ctr"/>
            <a:r>
              <a:rPr lang="el-GR" b="1" dirty="0" err="1">
                <a:solidFill>
                  <a:srgbClr val="00206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Ἐξέλιξη</a:t>
            </a:r>
            <a:r>
              <a:rPr lang="el-GR" b="1" dirty="0">
                <a:solidFill>
                  <a:srgbClr val="00206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b="1" dirty="0" err="1">
                <a:solidFill>
                  <a:srgbClr val="00206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Ὑμνογραφίας</a:t>
            </a:r>
            <a:r>
              <a:rPr lang="el-GR" b="1" dirty="0">
                <a:solidFill>
                  <a:srgbClr val="00206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b="1" dirty="0">
                <a:solidFill>
                  <a:srgbClr val="00B0F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-</a:t>
            </a:r>
            <a:r>
              <a:rPr lang="el-GR" b="1" dirty="0">
                <a:solidFill>
                  <a:srgbClr val="00206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b="1" dirty="0" err="1">
                <a:solidFill>
                  <a:srgbClr val="00B0F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Ἀπὸ</a:t>
            </a:r>
            <a:r>
              <a:rPr lang="el-GR" b="1" dirty="0">
                <a:solidFill>
                  <a:srgbClr val="00B0F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b="1" dirty="0" err="1">
                <a:solidFill>
                  <a:srgbClr val="00B0F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τοὺς</a:t>
            </a:r>
            <a:r>
              <a:rPr lang="el-GR" b="1" dirty="0">
                <a:solidFill>
                  <a:srgbClr val="00B0F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b="1" dirty="0" err="1">
                <a:solidFill>
                  <a:srgbClr val="00B0F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Ψαλμοὺς</a:t>
            </a:r>
            <a:r>
              <a:rPr lang="el-GR" b="1" dirty="0">
                <a:solidFill>
                  <a:srgbClr val="00B0F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b="1" dirty="0" err="1">
                <a:solidFill>
                  <a:srgbClr val="00B0F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στὰ</a:t>
            </a:r>
            <a:r>
              <a:rPr lang="el-GR" b="1" dirty="0">
                <a:solidFill>
                  <a:srgbClr val="00B0F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Τροπάρια</a:t>
            </a:r>
            <a:endParaRPr lang="en-US" b="1" dirty="0">
              <a:solidFill>
                <a:srgbClr val="00B0F0"/>
              </a:solidFill>
              <a:latin typeface="Anaktoria" panose="02020602090805090A03" pitchFamily="18" charset="0"/>
              <a:ea typeface="Anaktoria" panose="02020602090805090A03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3302E15-3309-4E70-A20B-5BB0CB79FA9C}"/>
              </a:ext>
            </a:extLst>
          </p:cNvPr>
          <p:cNvSpPr txBox="1"/>
          <p:nvPr/>
        </p:nvSpPr>
        <p:spPr>
          <a:xfrm>
            <a:off x="434742" y="1459780"/>
            <a:ext cx="5562934" cy="4939814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>
                <a:solidFill>
                  <a:srgbClr val="FF000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Πολυέλεος </a:t>
            </a:r>
            <a:r>
              <a:rPr lang="el-GR" sz="2800" b="1" dirty="0" err="1">
                <a:solidFill>
                  <a:srgbClr val="FF000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μὲ</a:t>
            </a:r>
            <a:r>
              <a:rPr lang="el-GR" sz="2800" b="1" dirty="0">
                <a:solidFill>
                  <a:srgbClr val="FF000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2800" b="1" dirty="0" err="1">
                <a:solidFill>
                  <a:srgbClr val="FF000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ἁπλὸ</a:t>
            </a:r>
            <a:r>
              <a:rPr lang="el-GR" sz="2800" b="1" dirty="0">
                <a:solidFill>
                  <a:srgbClr val="FF000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ΕΦΥΜΝΙΟΝ </a:t>
            </a:r>
            <a:r>
              <a:rPr lang="el-GR" sz="2800" b="1" dirty="0">
                <a:solidFill>
                  <a:srgbClr val="FF0000"/>
                </a:solidFill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«</a:t>
            </a:r>
            <a:r>
              <a:rPr lang="el-GR" sz="2800" b="1" dirty="0" err="1">
                <a:solidFill>
                  <a:srgbClr val="FF0000"/>
                </a:solidFill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Ἀλληλούϊα</a:t>
            </a:r>
            <a:r>
              <a:rPr lang="el-GR" sz="2800" b="1" dirty="0">
                <a:solidFill>
                  <a:srgbClr val="FF0000"/>
                </a:solidFill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»</a:t>
            </a:r>
          </a:p>
          <a:p>
            <a:endParaRPr lang="el-GR" sz="1400" b="1" dirty="0">
              <a:solidFill>
                <a:srgbClr val="FF0000"/>
              </a:solidFill>
              <a:latin typeface="Anaktoria" panose="02020602090805090A03" pitchFamily="18" charset="0"/>
              <a:ea typeface="Anaktoria" panose="02020602090805090A03" pitchFamily="18" charset="0"/>
            </a:endParaRPr>
          </a:p>
          <a:p>
            <a:r>
              <a:rPr lang="en-US" sz="2000" b="1" dirty="0">
                <a:solidFill>
                  <a:srgbClr val="00B0F0"/>
                </a:solidFill>
                <a:latin typeface="Anaktoria" panose="02020602090805090A03" pitchFamily="18" charset="0"/>
                <a:ea typeface="Anaktoria" panose="02020602090805090A03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https://www.youtube.com/watch?v=bD6DqXvdpfo</a:t>
            </a:r>
            <a:r>
              <a:rPr lang="el-GR" sz="2000" b="1" dirty="0">
                <a:solidFill>
                  <a:srgbClr val="00B0F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</a:p>
          <a:p>
            <a:r>
              <a:rPr lang="el-GR" sz="2000" dirty="0">
                <a:solidFill>
                  <a:srgbClr val="00206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(</a:t>
            </a:r>
            <a:r>
              <a:rPr lang="el-GR" sz="2000" dirty="0" err="1">
                <a:solidFill>
                  <a:srgbClr val="00206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ἐξ</a:t>
            </a:r>
            <a:r>
              <a:rPr lang="el-GR" sz="2000" dirty="0">
                <a:solidFill>
                  <a:srgbClr val="00206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2000" dirty="0" err="1">
                <a:solidFill>
                  <a:srgbClr val="00206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ἀρχῆς</a:t>
            </a:r>
            <a:r>
              <a:rPr lang="el-GR" sz="2000" dirty="0">
                <a:solidFill>
                  <a:srgbClr val="00206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2000" dirty="0" err="1">
                <a:solidFill>
                  <a:srgbClr val="00206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τοῦ</a:t>
            </a:r>
            <a:r>
              <a:rPr lang="el-GR" sz="2000" dirty="0">
                <a:solidFill>
                  <a:srgbClr val="00206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2000" dirty="0" err="1">
                <a:solidFill>
                  <a:srgbClr val="00206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ἠχητικοῦ</a:t>
            </a:r>
            <a:r>
              <a:rPr lang="en-US" sz="2000" dirty="0">
                <a:solidFill>
                  <a:srgbClr val="00206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)</a:t>
            </a:r>
            <a:r>
              <a:rPr lang="el-GR" sz="2000" dirty="0">
                <a:solidFill>
                  <a:srgbClr val="00206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- </a:t>
            </a:r>
            <a:r>
              <a:rPr lang="el-GR" sz="2000" b="1" u="sng" dirty="0">
                <a:latin typeface="Anaktoria" panose="02020602090805090A03" pitchFamily="18" charset="0"/>
                <a:ea typeface="Anaktoria" panose="02020602090805090A03" pitchFamily="18" charset="0"/>
              </a:rPr>
              <a:t>ΨΑΛΜΟΣ 134ος</a:t>
            </a:r>
            <a:endParaRPr lang="el-GR" sz="2000" dirty="0">
              <a:solidFill>
                <a:srgbClr val="002060"/>
              </a:solidFill>
              <a:latin typeface="Anaktoria" panose="02020602090805090A03" pitchFamily="18" charset="0"/>
              <a:ea typeface="Anaktoria" panose="02020602090805090A03" pitchFamily="18" charset="0"/>
            </a:endParaRPr>
          </a:p>
          <a:p>
            <a:endParaRPr lang="el-GR" sz="1400" dirty="0">
              <a:solidFill>
                <a:schemeClr val="accent1"/>
              </a:solidFill>
              <a:latin typeface="Anaktoria" panose="02020602090805090A03" pitchFamily="18" charset="0"/>
              <a:ea typeface="Anaktoria" panose="02020602090805090A03" pitchFamily="18" charset="0"/>
            </a:endParaRPr>
          </a:p>
          <a:p>
            <a:pPr marL="176213" indent="-176213"/>
            <a:r>
              <a:rPr lang="el-GR" sz="1700" dirty="0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1 Δούλοι Κύριον </a:t>
            </a:r>
            <a:r>
              <a:rPr lang="el-GR" sz="1700" b="1" dirty="0" err="1">
                <a:solidFill>
                  <a:schemeClr val="accent1"/>
                </a:solidFill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Ἀλληλούΐα</a:t>
            </a:r>
            <a:r>
              <a:rPr lang="el-GR" sz="1700" dirty="0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. - ΑΙΝΕΙΤΕ </a:t>
            </a:r>
            <a:r>
              <a:rPr lang="el-GR" sz="1700" dirty="0" err="1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τὸ</a:t>
            </a:r>
            <a:r>
              <a:rPr lang="el-GR" sz="1700" dirty="0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ὄνομα</a:t>
            </a:r>
            <a:r>
              <a:rPr lang="el-GR" sz="1700" dirty="0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Κυρίου</a:t>
            </a:r>
            <a:r>
              <a:rPr lang="el-GR" sz="1700" dirty="0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, </a:t>
            </a:r>
            <a:r>
              <a:rPr lang="el-GR" sz="1700" dirty="0" err="1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αἰνεῖτε</a:t>
            </a:r>
            <a:r>
              <a:rPr lang="el-GR" sz="1700" dirty="0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, </a:t>
            </a:r>
            <a:r>
              <a:rPr lang="el-GR" sz="1700" dirty="0" err="1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δοῦλοι</a:t>
            </a:r>
            <a:r>
              <a:rPr lang="el-GR" sz="1700" dirty="0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, </a:t>
            </a:r>
            <a:r>
              <a:rPr lang="el-GR" sz="1700" dirty="0" err="1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Κύριον</a:t>
            </a:r>
            <a:r>
              <a:rPr lang="el-GR" sz="1700" dirty="0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, </a:t>
            </a:r>
            <a:r>
              <a:rPr lang="el-GR" sz="1700" b="1" dirty="0" err="1">
                <a:solidFill>
                  <a:schemeClr val="accent1"/>
                </a:solidFill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Ἀλληλούΐα</a:t>
            </a:r>
            <a:endParaRPr lang="el-GR" sz="1700" dirty="0">
              <a:solidFill>
                <a:schemeClr val="accent1"/>
              </a:solidFill>
              <a:latin typeface="Anaktoria" panose="02020602090805090A03" pitchFamily="18" charset="0"/>
              <a:ea typeface="Anaktoria" panose="02020602090805090A03" pitchFamily="18" charset="0"/>
            </a:endParaRPr>
          </a:p>
          <a:p>
            <a:pPr marL="176213" indent="-176213"/>
            <a:r>
              <a:rPr lang="el-GR" sz="1700" dirty="0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2 </a:t>
            </a:r>
            <a:r>
              <a:rPr lang="el-GR" sz="1700" dirty="0" err="1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οἱ</a:t>
            </a:r>
            <a:r>
              <a:rPr lang="el-GR" sz="1700" dirty="0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ἑστῶτες</a:t>
            </a:r>
            <a:r>
              <a:rPr lang="el-GR" sz="1700" dirty="0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ἐν</a:t>
            </a:r>
            <a:r>
              <a:rPr lang="el-GR" sz="1700" dirty="0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οἴκῳ</a:t>
            </a:r>
            <a:r>
              <a:rPr lang="el-GR" sz="1700" dirty="0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Κυρίου</a:t>
            </a:r>
            <a:r>
              <a:rPr lang="el-GR" sz="1700" dirty="0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, </a:t>
            </a:r>
            <a:r>
              <a:rPr lang="el-GR" sz="1700" dirty="0" err="1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ἐν</a:t>
            </a:r>
            <a:r>
              <a:rPr lang="el-GR" sz="1700" dirty="0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αὐλαῖς</a:t>
            </a:r>
            <a:r>
              <a:rPr lang="el-GR" sz="1700" dirty="0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οἴκου</a:t>
            </a:r>
            <a:r>
              <a:rPr lang="el-GR" sz="1700" dirty="0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Θεοῦ</a:t>
            </a:r>
            <a:r>
              <a:rPr lang="el-GR" sz="1700" dirty="0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ἡμῶν</a:t>
            </a:r>
            <a:r>
              <a:rPr lang="el-GR" sz="1700" dirty="0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. </a:t>
            </a:r>
            <a:r>
              <a:rPr lang="el-GR" sz="1700" b="1" dirty="0" err="1">
                <a:solidFill>
                  <a:schemeClr val="accent1"/>
                </a:solidFill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Ἀλληλούΐα</a:t>
            </a:r>
            <a:endParaRPr lang="el-GR" sz="1700" dirty="0">
              <a:solidFill>
                <a:schemeClr val="accent1"/>
              </a:solidFill>
              <a:latin typeface="Anaktoria" panose="02020602090805090A03" pitchFamily="18" charset="0"/>
              <a:ea typeface="Anaktoria" panose="02020602090805090A03" pitchFamily="18" charset="0"/>
            </a:endParaRPr>
          </a:p>
          <a:p>
            <a:pPr marL="176213" indent="-176213"/>
            <a:r>
              <a:rPr lang="el-GR" sz="1700" dirty="0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3 </a:t>
            </a:r>
            <a:r>
              <a:rPr lang="el-GR" sz="1700" dirty="0" err="1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αἰνεῖτε</a:t>
            </a:r>
            <a:r>
              <a:rPr lang="el-GR" sz="1700" dirty="0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τὸν</a:t>
            </a:r>
            <a:r>
              <a:rPr lang="el-GR" sz="1700" dirty="0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Κύριον</a:t>
            </a:r>
            <a:r>
              <a:rPr lang="el-GR" sz="1700" dirty="0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, </a:t>
            </a:r>
            <a:r>
              <a:rPr lang="el-GR" sz="1700" dirty="0" err="1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ὅτι</a:t>
            </a:r>
            <a:r>
              <a:rPr lang="el-GR" sz="1700" dirty="0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ἀγαθὸς</a:t>
            </a:r>
            <a:r>
              <a:rPr lang="el-GR" sz="1700" dirty="0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Κύριος</a:t>
            </a:r>
            <a:r>
              <a:rPr lang="el-GR" sz="1700" dirty="0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· </a:t>
            </a:r>
            <a:r>
              <a:rPr lang="el-GR" sz="1700" dirty="0" err="1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ψάλατε</a:t>
            </a:r>
            <a:r>
              <a:rPr lang="el-GR" sz="1700" dirty="0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τῷ</a:t>
            </a:r>
            <a:r>
              <a:rPr lang="el-GR" sz="1700" dirty="0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ὀνόματι</a:t>
            </a:r>
            <a:r>
              <a:rPr lang="el-GR" sz="1700" dirty="0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αὐτοῦ</a:t>
            </a:r>
            <a:r>
              <a:rPr lang="el-GR" sz="1700" dirty="0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, </a:t>
            </a:r>
            <a:r>
              <a:rPr lang="el-GR" sz="1700" dirty="0" err="1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ὅτι</a:t>
            </a:r>
            <a:r>
              <a:rPr lang="el-GR" sz="1700" dirty="0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καλόν</a:t>
            </a:r>
            <a:r>
              <a:rPr lang="el-GR" sz="1700" dirty="0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· </a:t>
            </a:r>
            <a:r>
              <a:rPr lang="el-GR" sz="1700" b="1" dirty="0" err="1">
                <a:solidFill>
                  <a:schemeClr val="accent1"/>
                </a:solidFill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Ἀλληλούΐα</a:t>
            </a:r>
            <a:endParaRPr lang="el-GR" sz="1700" dirty="0">
              <a:solidFill>
                <a:schemeClr val="accent1"/>
              </a:solidFill>
              <a:latin typeface="Anaktoria" panose="02020602090805090A03" pitchFamily="18" charset="0"/>
              <a:ea typeface="Anaktoria" panose="02020602090805090A03" pitchFamily="18" charset="0"/>
            </a:endParaRPr>
          </a:p>
          <a:p>
            <a:pPr marL="176213" indent="-176213"/>
            <a:r>
              <a:rPr lang="el-GR" sz="1700" dirty="0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4 </a:t>
            </a:r>
            <a:r>
              <a:rPr lang="el-GR" sz="1700" dirty="0" err="1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ὅτι</a:t>
            </a:r>
            <a:r>
              <a:rPr lang="el-GR" sz="1700" dirty="0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τὸν</a:t>
            </a:r>
            <a:r>
              <a:rPr lang="el-GR" sz="1700" dirty="0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᾿</a:t>
            </a:r>
            <a:r>
              <a:rPr lang="el-GR" sz="1700" dirty="0" err="1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Ιακὼβ</a:t>
            </a:r>
            <a:r>
              <a:rPr lang="el-GR" sz="1700" dirty="0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ἐξελέξατο</a:t>
            </a:r>
            <a:r>
              <a:rPr lang="el-GR" sz="1700" dirty="0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ἑαυτῷ</a:t>
            </a:r>
            <a:r>
              <a:rPr lang="el-GR" sz="1700" dirty="0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ὁ </a:t>
            </a:r>
            <a:r>
              <a:rPr lang="el-GR" sz="1700" dirty="0" err="1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Κύριος</a:t>
            </a:r>
            <a:r>
              <a:rPr lang="el-GR" sz="1700" dirty="0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, ᾿</a:t>
            </a:r>
            <a:r>
              <a:rPr lang="el-GR" sz="1700" dirty="0" err="1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Ισραὴλ</a:t>
            </a:r>
            <a:r>
              <a:rPr lang="el-GR" sz="1700" dirty="0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εἰς</a:t>
            </a:r>
            <a:r>
              <a:rPr lang="el-GR" sz="1700" dirty="0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περιουσιασμὸν</a:t>
            </a:r>
            <a:r>
              <a:rPr lang="el-GR" sz="1700" dirty="0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ἑαυτῷ</a:t>
            </a:r>
            <a:r>
              <a:rPr lang="el-GR" sz="1700" dirty="0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.</a:t>
            </a:r>
            <a:r>
              <a:rPr lang="el-GR" sz="1700" b="1" dirty="0">
                <a:solidFill>
                  <a:schemeClr val="accent1"/>
                </a:solidFill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b="1" dirty="0" err="1">
                <a:solidFill>
                  <a:schemeClr val="accent1"/>
                </a:solidFill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Ἀλληλούΐα</a:t>
            </a:r>
            <a:endParaRPr lang="el-GR" sz="1700" dirty="0">
              <a:solidFill>
                <a:schemeClr val="accent1"/>
              </a:solidFill>
              <a:latin typeface="Anaktoria" panose="02020602090805090A03" pitchFamily="18" charset="0"/>
              <a:ea typeface="Anaktoria" panose="02020602090805090A03" pitchFamily="18" charset="0"/>
            </a:endParaRPr>
          </a:p>
          <a:p>
            <a:pPr marL="176213" indent="-176213"/>
            <a:r>
              <a:rPr lang="el-GR" sz="1700" dirty="0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5 </a:t>
            </a:r>
            <a:r>
              <a:rPr lang="el-GR" sz="1700" dirty="0" err="1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ὅτι</a:t>
            </a:r>
            <a:r>
              <a:rPr lang="el-GR" sz="1700" dirty="0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ἐγὼ</a:t>
            </a:r>
            <a:r>
              <a:rPr lang="el-GR" sz="1700" dirty="0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ἔγνωκα</a:t>
            </a:r>
            <a:r>
              <a:rPr lang="el-GR" sz="1700" dirty="0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ὅτι</a:t>
            </a:r>
            <a:r>
              <a:rPr lang="el-GR" sz="1700" dirty="0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μέγας</a:t>
            </a:r>
            <a:r>
              <a:rPr lang="el-GR" sz="1700" dirty="0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ὁ </a:t>
            </a:r>
            <a:r>
              <a:rPr lang="el-GR" sz="1700" dirty="0" err="1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Κύριος</a:t>
            </a:r>
            <a:r>
              <a:rPr lang="el-GR" sz="1700" dirty="0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, </a:t>
            </a:r>
            <a:r>
              <a:rPr lang="el-GR" sz="1700" dirty="0" err="1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καὶ</a:t>
            </a:r>
            <a:r>
              <a:rPr lang="el-GR" sz="1700" dirty="0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ὁ </a:t>
            </a:r>
            <a:r>
              <a:rPr lang="el-GR" sz="1700" dirty="0" err="1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Κύριος</a:t>
            </a:r>
            <a:r>
              <a:rPr lang="el-GR" sz="1700" dirty="0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ἡμῶν</a:t>
            </a:r>
            <a:r>
              <a:rPr lang="el-GR" sz="1700" dirty="0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παρὰ</a:t>
            </a:r>
            <a:r>
              <a:rPr lang="el-GR" sz="1700" dirty="0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πάντας</a:t>
            </a:r>
            <a:r>
              <a:rPr lang="el-GR" sz="1700" dirty="0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τοὺς</a:t>
            </a:r>
            <a:r>
              <a:rPr lang="el-GR" sz="1700" dirty="0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θεούς</a:t>
            </a:r>
            <a:r>
              <a:rPr lang="el-GR" sz="1700" dirty="0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.</a:t>
            </a:r>
            <a:r>
              <a:rPr lang="el-GR" sz="1700" b="1" dirty="0">
                <a:solidFill>
                  <a:schemeClr val="accent1"/>
                </a:solidFill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b="1" dirty="0" err="1">
                <a:solidFill>
                  <a:schemeClr val="accent1"/>
                </a:solidFill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Ἀλληλούΐα</a:t>
            </a:r>
            <a:endParaRPr lang="el-GR" sz="1700" dirty="0">
              <a:solidFill>
                <a:schemeClr val="accent1"/>
              </a:solidFill>
              <a:latin typeface="Anaktoria" panose="02020602090805090A03" pitchFamily="18" charset="0"/>
              <a:ea typeface="Anaktoria" panose="02020602090805090A03" pitchFamily="18" charset="0"/>
            </a:endParaRPr>
          </a:p>
          <a:p>
            <a:pPr marL="176213" indent="-176213"/>
            <a:r>
              <a:rPr lang="el-GR" sz="1700" dirty="0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6 </a:t>
            </a:r>
            <a:r>
              <a:rPr lang="el-GR" sz="1700" dirty="0" err="1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πάντα</a:t>
            </a:r>
            <a:r>
              <a:rPr lang="el-GR" sz="1700" dirty="0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, </a:t>
            </a:r>
            <a:r>
              <a:rPr lang="el-GR" sz="1700" dirty="0" err="1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ὅσα</a:t>
            </a:r>
            <a:r>
              <a:rPr lang="el-GR" sz="1700" dirty="0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ἠθέλησεν</a:t>
            </a:r>
            <a:r>
              <a:rPr lang="el-GR" sz="1700" dirty="0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ὁ </a:t>
            </a:r>
            <a:r>
              <a:rPr lang="el-GR" sz="1700" dirty="0" err="1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Κύριος</a:t>
            </a:r>
            <a:r>
              <a:rPr lang="el-GR" sz="1700" dirty="0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ἐποίησεν</a:t>
            </a:r>
            <a:r>
              <a:rPr lang="el-GR" sz="1700" dirty="0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ἐν</a:t>
            </a:r>
            <a:r>
              <a:rPr lang="el-GR" sz="1700" dirty="0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τῷ</a:t>
            </a:r>
            <a:r>
              <a:rPr lang="el-GR" sz="1700" dirty="0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οὐρανῷ</a:t>
            </a:r>
            <a:r>
              <a:rPr lang="el-GR" sz="1700" dirty="0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καὶ</a:t>
            </a:r>
            <a:r>
              <a:rPr lang="el-GR" sz="1700" dirty="0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ἐν</a:t>
            </a:r>
            <a:r>
              <a:rPr lang="el-GR" sz="1700" dirty="0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τῇ</a:t>
            </a:r>
            <a:r>
              <a:rPr lang="el-GR" sz="1700" dirty="0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γῇ</a:t>
            </a:r>
            <a:r>
              <a:rPr lang="el-GR" sz="1700" dirty="0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, </a:t>
            </a:r>
            <a:r>
              <a:rPr lang="el-GR" sz="1700" dirty="0" err="1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ἐν</a:t>
            </a:r>
            <a:r>
              <a:rPr lang="el-GR" sz="1700" dirty="0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ταῖς</a:t>
            </a:r>
            <a:r>
              <a:rPr lang="el-GR" sz="1700" dirty="0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θαλάσσαις</a:t>
            </a:r>
            <a:r>
              <a:rPr lang="el-GR" sz="1700" dirty="0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καὶ</a:t>
            </a:r>
            <a:r>
              <a:rPr lang="el-GR" sz="1700" dirty="0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ἐν</a:t>
            </a:r>
            <a:r>
              <a:rPr lang="el-GR" sz="1700" dirty="0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πάσαις</a:t>
            </a:r>
            <a:r>
              <a:rPr lang="el-GR" sz="1700" dirty="0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ταῖς</a:t>
            </a:r>
            <a:r>
              <a:rPr lang="el-GR" sz="1700" dirty="0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ἀβύσσοις</a:t>
            </a:r>
            <a:r>
              <a:rPr lang="el-GR" sz="1700" dirty="0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· </a:t>
            </a:r>
            <a:r>
              <a:rPr lang="el-GR" sz="1700" b="1" dirty="0" err="1">
                <a:solidFill>
                  <a:schemeClr val="accent1"/>
                </a:solidFill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Ἀλληλούΐα</a:t>
            </a:r>
            <a:endParaRPr lang="el-GR" sz="1700" dirty="0">
              <a:solidFill>
                <a:schemeClr val="accent1"/>
              </a:solidFill>
              <a:latin typeface="Anaktoria" panose="02020602090805090A03" pitchFamily="18" charset="0"/>
              <a:ea typeface="Anaktoria" panose="02020602090805090A03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2EC2CA4-45F9-435C-9398-37080C61136F}"/>
              </a:ext>
            </a:extLst>
          </p:cNvPr>
          <p:cNvSpPr txBox="1"/>
          <p:nvPr/>
        </p:nvSpPr>
        <p:spPr>
          <a:xfrm>
            <a:off x="6096000" y="1459779"/>
            <a:ext cx="5661258" cy="5170646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>
                <a:solidFill>
                  <a:srgbClr val="FF000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Πολυέλεος </a:t>
            </a:r>
            <a:r>
              <a:rPr lang="el-GR" sz="2800" b="1" dirty="0" err="1">
                <a:solidFill>
                  <a:srgbClr val="FF000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μὲ</a:t>
            </a:r>
            <a:r>
              <a:rPr lang="el-GR" sz="2800" b="1" dirty="0">
                <a:solidFill>
                  <a:srgbClr val="FF000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2800" b="1" dirty="0" err="1">
                <a:solidFill>
                  <a:srgbClr val="FF000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διπλὸ</a:t>
            </a:r>
            <a:r>
              <a:rPr lang="el-GR" sz="2800" b="1" dirty="0">
                <a:solidFill>
                  <a:srgbClr val="FF000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ΕΦΥΜΝΙΟΝ</a:t>
            </a:r>
          </a:p>
          <a:p>
            <a:pPr algn="ctr"/>
            <a:r>
              <a:rPr lang="el-GR" sz="2800" b="1" dirty="0">
                <a:solidFill>
                  <a:srgbClr val="FF000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2800" b="1" dirty="0">
                <a:solidFill>
                  <a:srgbClr val="FF0000"/>
                </a:solidFill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«</a:t>
            </a:r>
            <a:r>
              <a:rPr lang="el-GR" sz="2800" b="1" dirty="0" err="1">
                <a:solidFill>
                  <a:srgbClr val="FF0000"/>
                </a:solidFill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Ἀλληλούϊα</a:t>
            </a:r>
            <a:r>
              <a:rPr lang="el-GR" sz="2800" b="1" dirty="0">
                <a:solidFill>
                  <a:srgbClr val="FF0000"/>
                </a:solidFill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»</a:t>
            </a:r>
            <a:r>
              <a:rPr lang="el-GR" sz="2800" b="1" dirty="0">
                <a:solidFill>
                  <a:srgbClr val="FF000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2800" b="1" dirty="0" err="1">
                <a:solidFill>
                  <a:srgbClr val="FF000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καὶ</a:t>
            </a:r>
            <a:r>
              <a:rPr lang="el-GR" sz="2800" b="1" dirty="0">
                <a:solidFill>
                  <a:srgbClr val="FF000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2800" b="1" dirty="0">
                <a:solidFill>
                  <a:srgbClr val="FF0000"/>
                </a:solidFill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«</a:t>
            </a:r>
            <a:r>
              <a:rPr lang="el-GR" sz="2800" b="1" dirty="0" err="1">
                <a:solidFill>
                  <a:srgbClr val="FF0000"/>
                </a:solidFill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Ὅτι</a:t>
            </a:r>
            <a:r>
              <a:rPr lang="el-GR" sz="2800" b="1" dirty="0">
                <a:solidFill>
                  <a:srgbClr val="FF0000"/>
                </a:solidFill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2800" b="1" dirty="0" err="1">
                <a:solidFill>
                  <a:srgbClr val="FF0000"/>
                </a:solidFill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εἰς</a:t>
            </a:r>
            <a:r>
              <a:rPr lang="el-GR" sz="2800" b="1" dirty="0">
                <a:solidFill>
                  <a:srgbClr val="FF0000"/>
                </a:solidFill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2800" b="1" dirty="0" err="1">
                <a:solidFill>
                  <a:srgbClr val="FF0000"/>
                </a:solidFill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τὸν</a:t>
            </a:r>
            <a:r>
              <a:rPr lang="el-GR" sz="2800" b="1" dirty="0">
                <a:solidFill>
                  <a:srgbClr val="FF0000"/>
                </a:solidFill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2800" b="1" dirty="0" err="1">
                <a:solidFill>
                  <a:srgbClr val="FF0000"/>
                </a:solidFill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αἰῶνα</a:t>
            </a:r>
            <a:r>
              <a:rPr lang="el-GR" sz="2800" b="1" dirty="0">
                <a:solidFill>
                  <a:srgbClr val="FF0000"/>
                </a:solidFill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…»</a:t>
            </a:r>
          </a:p>
          <a:p>
            <a:pPr lvl="0"/>
            <a:endParaRPr lang="el-GR" sz="1400" b="1" dirty="0">
              <a:solidFill>
                <a:srgbClr val="FF0000"/>
              </a:solidFill>
              <a:latin typeface="Anaktoria" panose="02020602090805090A03" pitchFamily="18" charset="0"/>
              <a:ea typeface="Anaktoria" panose="02020602090805090A03" pitchFamily="18" charset="0"/>
            </a:endParaRPr>
          </a:p>
          <a:p>
            <a:pPr lvl="0"/>
            <a:r>
              <a:rPr lang="en-US" sz="2000" b="1" dirty="0">
                <a:solidFill>
                  <a:srgbClr val="00B0F0"/>
                </a:solidFill>
                <a:latin typeface="Anaktoria" panose="02020602090805090A03" pitchFamily="18" charset="0"/>
                <a:ea typeface="Anaktoria" panose="02020602090805090A03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https://www.youtube.com/watch?v=bD6DqXvdpfo</a:t>
            </a:r>
            <a:r>
              <a:rPr lang="el-GR" sz="2000" b="1" dirty="0">
                <a:solidFill>
                  <a:srgbClr val="00B0F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 </a:t>
            </a:r>
          </a:p>
          <a:p>
            <a:pPr lvl="0"/>
            <a:r>
              <a:rPr lang="el-GR" sz="2000" dirty="0">
                <a:solidFill>
                  <a:srgbClr val="00206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(</a:t>
            </a:r>
            <a:r>
              <a:rPr lang="el-GR" sz="2000" dirty="0" err="1">
                <a:solidFill>
                  <a:srgbClr val="00206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ἀπὸ</a:t>
            </a:r>
            <a:r>
              <a:rPr lang="el-GR" sz="2000" dirty="0">
                <a:solidFill>
                  <a:srgbClr val="00206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2000" dirty="0" err="1">
                <a:solidFill>
                  <a:srgbClr val="00206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τὸ</a:t>
            </a:r>
            <a:r>
              <a:rPr lang="el-GR" sz="2000" dirty="0">
                <a:solidFill>
                  <a:srgbClr val="00206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04:15 </a:t>
            </a:r>
            <a:r>
              <a:rPr lang="el-GR" sz="2000" dirty="0" err="1">
                <a:solidFill>
                  <a:srgbClr val="00206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τοῦ</a:t>
            </a:r>
            <a:r>
              <a:rPr lang="el-GR" sz="2000" dirty="0">
                <a:solidFill>
                  <a:srgbClr val="00206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2000" dirty="0" err="1">
                <a:solidFill>
                  <a:srgbClr val="00206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ἠχητικοῦ</a:t>
            </a:r>
            <a:r>
              <a:rPr lang="en-US" sz="2000" dirty="0">
                <a:solidFill>
                  <a:srgbClr val="00206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)</a:t>
            </a:r>
            <a:r>
              <a:rPr lang="el-GR" sz="2000" dirty="0">
                <a:solidFill>
                  <a:srgbClr val="00206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- </a:t>
            </a:r>
            <a:r>
              <a:rPr lang="el-GR" sz="2000" b="1" u="sng" dirty="0">
                <a:latin typeface="Anaktoria" panose="02020602090805090A03" pitchFamily="18" charset="0"/>
                <a:ea typeface="Anaktoria" panose="02020602090805090A03" pitchFamily="18" charset="0"/>
              </a:rPr>
              <a:t>ΨΑΛΜΟΣ 135ος</a:t>
            </a:r>
            <a:endParaRPr lang="el-GR" sz="2000" b="1" u="sng" dirty="0">
              <a:solidFill>
                <a:srgbClr val="002060"/>
              </a:solidFill>
              <a:latin typeface="Anaktoria" panose="02020602090805090A03" pitchFamily="18" charset="0"/>
              <a:ea typeface="Anaktoria" panose="02020602090805090A03" pitchFamily="18" charset="0"/>
            </a:endParaRPr>
          </a:p>
          <a:p>
            <a:endParaRPr lang="el-GR" sz="1200" dirty="0">
              <a:solidFill>
                <a:srgbClr val="002060"/>
              </a:solidFill>
              <a:latin typeface="Anaktoria" panose="02020602090805090A03" pitchFamily="18" charset="0"/>
              <a:ea typeface="Anaktoria" panose="02020602090805090A03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el-GR" sz="1700" dirty="0" err="1">
                <a:solidFill>
                  <a:srgbClr val="EE462D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Έξομολογεῖσθε</a:t>
            </a:r>
            <a:r>
              <a:rPr lang="el-GR" sz="1700" dirty="0">
                <a:solidFill>
                  <a:srgbClr val="EE462D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solidFill>
                  <a:srgbClr val="EE462D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τῷ</a:t>
            </a:r>
            <a:r>
              <a:rPr lang="el-GR" sz="1700" dirty="0">
                <a:solidFill>
                  <a:srgbClr val="EE462D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solidFill>
                  <a:srgbClr val="EE462D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Κυρίῳ</a:t>
            </a:r>
            <a:r>
              <a:rPr lang="el-GR" sz="1700" dirty="0">
                <a:solidFill>
                  <a:srgbClr val="EE462D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, </a:t>
            </a:r>
            <a:r>
              <a:rPr lang="el-GR" sz="1700" dirty="0" err="1">
                <a:solidFill>
                  <a:srgbClr val="EE462D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ὅτι</a:t>
            </a:r>
            <a:r>
              <a:rPr lang="el-GR" sz="1700" dirty="0">
                <a:solidFill>
                  <a:srgbClr val="EE462D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solidFill>
                  <a:srgbClr val="EE462D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ἀγαθός</a:t>
            </a:r>
            <a:r>
              <a:rPr lang="el-GR" sz="1700" dirty="0">
                <a:solidFill>
                  <a:srgbClr val="EE462D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, </a:t>
            </a:r>
            <a:r>
              <a:rPr lang="el-GR" sz="1700" b="1" dirty="0" err="1">
                <a:solidFill>
                  <a:srgbClr val="EE462D"/>
                </a:solidFill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Ἀλληλούΐα</a:t>
            </a:r>
            <a:r>
              <a:rPr lang="el-GR" sz="1700" b="1" dirty="0">
                <a:solidFill>
                  <a:srgbClr val="EE462D"/>
                </a:solidFill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· </a:t>
            </a:r>
            <a:r>
              <a:rPr lang="el-GR" sz="1700" dirty="0">
                <a:solidFill>
                  <a:srgbClr val="EE462D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solidFill>
                  <a:srgbClr val="EE462D"/>
                </a:solidFill>
                <a:highlight>
                  <a:srgbClr val="00FFFF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ὅτι</a:t>
            </a:r>
            <a:r>
              <a:rPr lang="el-GR" sz="1700" dirty="0">
                <a:solidFill>
                  <a:srgbClr val="EE462D"/>
                </a:solidFill>
                <a:highlight>
                  <a:srgbClr val="00FFFF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solidFill>
                  <a:srgbClr val="EE462D"/>
                </a:solidFill>
                <a:highlight>
                  <a:srgbClr val="00FFFF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εἰς</a:t>
            </a:r>
            <a:r>
              <a:rPr lang="el-GR" sz="1700" dirty="0">
                <a:solidFill>
                  <a:srgbClr val="EE462D"/>
                </a:solidFill>
                <a:highlight>
                  <a:srgbClr val="00FFFF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solidFill>
                  <a:srgbClr val="EE462D"/>
                </a:solidFill>
                <a:highlight>
                  <a:srgbClr val="00FFFF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τὸν</a:t>
            </a:r>
            <a:r>
              <a:rPr lang="el-GR" sz="1700" dirty="0">
                <a:solidFill>
                  <a:srgbClr val="EE462D"/>
                </a:solidFill>
                <a:highlight>
                  <a:srgbClr val="00FFFF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solidFill>
                  <a:srgbClr val="EE462D"/>
                </a:solidFill>
                <a:highlight>
                  <a:srgbClr val="00FFFF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αἰῶνα</a:t>
            </a:r>
            <a:r>
              <a:rPr lang="el-GR" sz="1700" dirty="0">
                <a:solidFill>
                  <a:srgbClr val="EE462D"/>
                </a:solidFill>
                <a:highlight>
                  <a:srgbClr val="00FFFF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solidFill>
                  <a:srgbClr val="EE462D"/>
                </a:solidFill>
                <a:highlight>
                  <a:srgbClr val="00FFFF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τὸ</a:t>
            </a:r>
            <a:r>
              <a:rPr lang="el-GR" sz="1700" dirty="0">
                <a:solidFill>
                  <a:srgbClr val="EE462D"/>
                </a:solidFill>
                <a:highlight>
                  <a:srgbClr val="00FFFF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solidFill>
                  <a:srgbClr val="EE462D"/>
                </a:solidFill>
                <a:highlight>
                  <a:srgbClr val="00FFFF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ἔλεος</a:t>
            </a:r>
            <a:r>
              <a:rPr lang="el-GR" sz="1700" dirty="0">
                <a:solidFill>
                  <a:srgbClr val="EE462D"/>
                </a:solidFill>
                <a:highlight>
                  <a:srgbClr val="00FFFF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solidFill>
                  <a:srgbClr val="EE462D"/>
                </a:solidFill>
                <a:highlight>
                  <a:srgbClr val="00FFFF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αὐτοῦ</a:t>
            </a:r>
            <a:r>
              <a:rPr lang="el-GR" sz="1700" dirty="0">
                <a:solidFill>
                  <a:srgbClr val="EE462D"/>
                </a:solidFill>
                <a:highlight>
                  <a:srgbClr val="00FFFF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·</a:t>
            </a:r>
            <a:r>
              <a:rPr lang="el-GR" sz="1700" dirty="0">
                <a:solidFill>
                  <a:srgbClr val="EE462D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b="1" dirty="0" err="1">
                <a:solidFill>
                  <a:srgbClr val="EE462D"/>
                </a:solidFill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Ἀλληλούΐα</a:t>
            </a:r>
            <a:r>
              <a:rPr lang="el-GR" sz="1700" b="1" dirty="0">
                <a:solidFill>
                  <a:srgbClr val="EE462D"/>
                </a:solidFill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.</a:t>
            </a:r>
            <a:endParaRPr lang="el-GR" sz="1700" dirty="0">
              <a:solidFill>
                <a:srgbClr val="EE462D"/>
              </a:solidFill>
              <a:latin typeface="Anaktoria" panose="02020602090805090A03" pitchFamily="18" charset="0"/>
              <a:ea typeface="Anaktoria" panose="02020602090805090A03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el-GR" sz="1700" dirty="0" err="1">
                <a:solidFill>
                  <a:srgbClr val="EE462D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ἐξομολογεῖσθε</a:t>
            </a:r>
            <a:r>
              <a:rPr lang="el-GR" sz="1700" dirty="0">
                <a:solidFill>
                  <a:srgbClr val="EE462D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solidFill>
                  <a:srgbClr val="EE462D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τῷ</a:t>
            </a:r>
            <a:r>
              <a:rPr lang="el-GR" sz="1700" dirty="0">
                <a:solidFill>
                  <a:srgbClr val="EE462D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solidFill>
                  <a:srgbClr val="EE462D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Θεῷ</a:t>
            </a:r>
            <a:r>
              <a:rPr lang="el-GR" sz="1700" dirty="0">
                <a:solidFill>
                  <a:srgbClr val="EE462D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solidFill>
                  <a:srgbClr val="EE462D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τῶν</a:t>
            </a:r>
            <a:r>
              <a:rPr lang="el-GR" sz="1700" dirty="0">
                <a:solidFill>
                  <a:srgbClr val="EE462D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solidFill>
                  <a:srgbClr val="EE462D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θεῶν</a:t>
            </a:r>
            <a:r>
              <a:rPr lang="el-GR" sz="1700" dirty="0">
                <a:solidFill>
                  <a:srgbClr val="EE462D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, </a:t>
            </a:r>
            <a:r>
              <a:rPr lang="el-GR" sz="1700" b="1" dirty="0" err="1">
                <a:solidFill>
                  <a:srgbClr val="EE462D"/>
                </a:solidFill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Ἀλληλούΐα</a:t>
            </a:r>
            <a:r>
              <a:rPr lang="el-GR" sz="1700" b="1" dirty="0">
                <a:solidFill>
                  <a:srgbClr val="EE462D"/>
                </a:solidFill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· </a:t>
            </a:r>
            <a:r>
              <a:rPr lang="el-GR" sz="1700" dirty="0">
                <a:solidFill>
                  <a:srgbClr val="EE462D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solidFill>
                  <a:srgbClr val="EE462D"/>
                </a:solidFill>
                <a:highlight>
                  <a:srgbClr val="00FFFF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ὅτι</a:t>
            </a:r>
            <a:r>
              <a:rPr lang="el-GR" sz="1700" dirty="0">
                <a:solidFill>
                  <a:srgbClr val="EE462D"/>
                </a:solidFill>
                <a:highlight>
                  <a:srgbClr val="00FFFF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solidFill>
                  <a:srgbClr val="EE462D"/>
                </a:solidFill>
                <a:highlight>
                  <a:srgbClr val="00FFFF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εἰς</a:t>
            </a:r>
            <a:r>
              <a:rPr lang="el-GR" sz="1700" dirty="0">
                <a:solidFill>
                  <a:srgbClr val="EE462D"/>
                </a:solidFill>
                <a:highlight>
                  <a:srgbClr val="00FFFF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solidFill>
                  <a:srgbClr val="EE462D"/>
                </a:solidFill>
                <a:highlight>
                  <a:srgbClr val="00FFFF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τὸν</a:t>
            </a:r>
            <a:r>
              <a:rPr lang="el-GR" sz="1700" dirty="0">
                <a:solidFill>
                  <a:srgbClr val="EE462D"/>
                </a:solidFill>
                <a:highlight>
                  <a:srgbClr val="00FFFF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solidFill>
                  <a:srgbClr val="EE462D"/>
                </a:solidFill>
                <a:highlight>
                  <a:srgbClr val="00FFFF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αἰῶνα</a:t>
            </a:r>
            <a:r>
              <a:rPr lang="el-GR" sz="1700" dirty="0">
                <a:solidFill>
                  <a:srgbClr val="EE462D"/>
                </a:solidFill>
                <a:highlight>
                  <a:srgbClr val="00FFFF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solidFill>
                  <a:srgbClr val="EE462D"/>
                </a:solidFill>
                <a:highlight>
                  <a:srgbClr val="00FFFF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τὸ</a:t>
            </a:r>
            <a:r>
              <a:rPr lang="el-GR" sz="1700" dirty="0">
                <a:solidFill>
                  <a:srgbClr val="EE462D"/>
                </a:solidFill>
                <a:highlight>
                  <a:srgbClr val="00FFFF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solidFill>
                  <a:srgbClr val="EE462D"/>
                </a:solidFill>
                <a:highlight>
                  <a:srgbClr val="00FFFF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ἔλεος</a:t>
            </a:r>
            <a:r>
              <a:rPr lang="el-GR" sz="1700" dirty="0">
                <a:solidFill>
                  <a:srgbClr val="EE462D"/>
                </a:solidFill>
                <a:highlight>
                  <a:srgbClr val="00FFFF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solidFill>
                  <a:srgbClr val="EE462D"/>
                </a:solidFill>
                <a:highlight>
                  <a:srgbClr val="00FFFF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αὐτοῦ</a:t>
            </a:r>
            <a:r>
              <a:rPr lang="el-GR" sz="1700" dirty="0">
                <a:solidFill>
                  <a:srgbClr val="EE462D"/>
                </a:solidFill>
                <a:highlight>
                  <a:srgbClr val="00FFFF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·</a:t>
            </a:r>
            <a:r>
              <a:rPr lang="el-GR" sz="1700" dirty="0">
                <a:solidFill>
                  <a:srgbClr val="EE462D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b="1" dirty="0" err="1">
                <a:solidFill>
                  <a:srgbClr val="EE462D"/>
                </a:solidFill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Ἀλληλούΐα</a:t>
            </a:r>
            <a:r>
              <a:rPr lang="el-GR" sz="1700" b="1" dirty="0">
                <a:solidFill>
                  <a:srgbClr val="EE462D"/>
                </a:solidFill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.</a:t>
            </a:r>
            <a:endParaRPr lang="el-GR" sz="1700" dirty="0">
              <a:solidFill>
                <a:srgbClr val="EE462D"/>
              </a:solidFill>
              <a:latin typeface="Anaktoria" panose="02020602090805090A03" pitchFamily="18" charset="0"/>
              <a:ea typeface="Anaktoria" panose="02020602090805090A03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el-GR" sz="1700" dirty="0" err="1">
                <a:solidFill>
                  <a:srgbClr val="EE462D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ἐξομολογεῖσθε</a:t>
            </a:r>
            <a:r>
              <a:rPr lang="el-GR" sz="1700" dirty="0">
                <a:solidFill>
                  <a:srgbClr val="EE462D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solidFill>
                  <a:srgbClr val="EE462D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τῷ</a:t>
            </a:r>
            <a:r>
              <a:rPr lang="el-GR" sz="1700" dirty="0">
                <a:solidFill>
                  <a:srgbClr val="EE462D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solidFill>
                  <a:srgbClr val="EE462D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Κυρίῳ</a:t>
            </a:r>
            <a:r>
              <a:rPr lang="el-GR" sz="1700" dirty="0">
                <a:solidFill>
                  <a:srgbClr val="EE462D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solidFill>
                  <a:srgbClr val="EE462D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τῶν</a:t>
            </a:r>
            <a:r>
              <a:rPr lang="el-GR" sz="1700" dirty="0">
                <a:solidFill>
                  <a:srgbClr val="EE462D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solidFill>
                  <a:srgbClr val="EE462D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κυρίων</a:t>
            </a:r>
            <a:r>
              <a:rPr lang="el-GR" sz="1700" dirty="0">
                <a:solidFill>
                  <a:srgbClr val="EE462D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,</a:t>
            </a:r>
            <a:r>
              <a:rPr lang="el-GR" sz="1700" b="1" dirty="0">
                <a:solidFill>
                  <a:srgbClr val="EE462D"/>
                </a:solidFill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b="1" dirty="0" err="1">
                <a:solidFill>
                  <a:srgbClr val="EE462D"/>
                </a:solidFill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Ἀλληλούΐα</a:t>
            </a:r>
            <a:r>
              <a:rPr lang="el-GR" sz="1700" b="1" dirty="0">
                <a:solidFill>
                  <a:srgbClr val="EE462D"/>
                </a:solidFill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· </a:t>
            </a:r>
            <a:r>
              <a:rPr lang="el-GR" sz="1700" dirty="0">
                <a:solidFill>
                  <a:srgbClr val="EE462D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solidFill>
                  <a:srgbClr val="EE462D"/>
                </a:solidFill>
                <a:highlight>
                  <a:srgbClr val="00FFFF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ὅτι</a:t>
            </a:r>
            <a:r>
              <a:rPr lang="el-GR" sz="1700" dirty="0">
                <a:solidFill>
                  <a:srgbClr val="EE462D"/>
                </a:solidFill>
                <a:highlight>
                  <a:srgbClr val="00FFFF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solidFill>
                  <a:srgbClr val="EE462D"/>
                </a:solidFill>
                <a:highlight>
                  <a:srgbClr val="00FFFF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εἰς</a:t>
            </a:r>
            <a:r>
              <a:rPr lang="el-GR" sz="1700" dirty="0">
                <a:solidFill>
                  <a:srgbClr val="EE462D"/>
                </a:solidFill>
                <a:highlight>
                  <a:srgbClr val="00FFFF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solidFill>
                  <a:srgbClr val="EE462D"/>
                </a:solidFill>
                <a:highlight>
                  <a:srgbClr val="00FFFF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τὸν</a:t>
            </a:r>
            <a:r>
              <a:rPr lang="el-GR" sz="1700" dirty="0">
                <a:solidFill>
                  <a:srgbClr val="EE462D"/>
                </a:solidFill>
                <a:highlight>
                  <a:srgbClr val="00FFFF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solidFill>
                  <a:srgbClr val="EE462D"/>
                </a:solidFill>
                <a:highlight>
                  <a:srgbClr val="00FFFF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αἰῶνα</a:t>
            </a:r>
            <a:r>
              <a:rPr lang="el-GR" sz="1700" dirty="0">
                <a:solidFill>
                  <a:srgbClr val="EE462D"/>
                </a:solidFill>
                <a:highlight>
                  <a:srgbClr val="00FFFF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solidFill>
                  <a:srgbClr val="EE462D"/>
                </a:solidFill>
                <a:highlight>
                  <a:srgbClr val="00FFFF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τὸ</a:t>
            </a:r>
            <a:r>
              <a:rPr lang="el-GR" sz="1700" dirty="0">
                <a:solidFill>
                  <a:srgbClr val="EE462D"/>
                </a:solidFill>
                <a:highlight>
                  <a:srgbClr val="00FFFF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solidFill>
                  <a:srgbClr val="EE462D"/>
                </a:solidFill>
                <a:highlight>
                  <a:srgbClr val="00FFFF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ἔλεος</a:t>
            </a:r>
            <a:r>
              <a:rPr lang="el-GR" sz="1700" dirty="0">
                <a:solidFill>
                  <a:srgbClr val="EE462D"/>
                </a:solidFill>
                <a:highlight>
                  <a:srgbClr val="00FFFF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solidFill>
                  <a:srgbClr val="EE462D"/>
                </a:solidFill>
                <a:highlight>
                  <a:srgbClr val="00FFFF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αὐτοῦ</a:t>
            </a:r>
            <a:r>
              <a:rPr lang="el-GR" sz="1700" dirty="0">
                <a:solidFill>
                  <a:srgbClr val="EE462D"/>
                </a:solidFill>
                <a:highlight>
                  <a:srgbClr val="00FFFF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·</a:t>
            </a:r>
            <a:r>
              <a:rPr lang="el-GR" sz="1700" dirty="0">
                <a:solidFill>
                  <a:srgbClr val="EE462D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b="1" dirty="0" err="1">
                <a:solidFill>
                  <a:srgbClr val="EE462D"/>
                </a:solidFill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Ἀλληλούΐα</a:t>
            </a:r>
            <a:r>
              <a:rPr lang="el-GR" sz="1700" b="1" dirty="0">
                <a:solidFill>
                  <a:srgbClr val="EE462D"/>
                </a:solidFill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.</a:t>
            </a:r>
            <a:endParaRPr lang="el-GR" sz="1700" dirty="0">
              <a:solidFill>
                <a:srgbClr val="EE462D"/>
              </a:solidFill>
              <a:latin typeface="Anaktoria" panose="02020602090805090A03" pitchFamily="18" charset="0"/>
              <a:ea typeface="Anaktoria" panose="02020602090805090A03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el-GR" sz="1700" dirty="0" err="1">
                <a:solidFill>
                  <a:srgbClr val="EE462D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τῷ</a:t>
            </a:r>
            <a:r>
              <a:rPr lang="el-GR" sz="1700" dirty="0">
                <a:solidFill>
                  <a:srgbClr val="EE462D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solidFill>
                  <a:srgbClr val="EE462D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ποιήσαντι</a:t>
            </a:r>
            <a:r>
              <a:rPr lang="el-GR" sz="1700" dirty="0">
                <a:solidFill>
                  <a:srgbClr val="EE462D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solidFill>
                  <a:srgbClr val="EE462D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θαυμάσια</a:t>
            </a:r>
            <a:r>
              <a:rPr lang="el-GR" sz="1700" dirty="0">
                <a:solidFill>
                  <a:srgbClr val="EE462D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solidFill>
                  <a:srgbClr val="EE462D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μεγάλα</a:t>
            </a:r>
            <a:r>
              <a:rPr lang="el-GR" sz="1700" dirty="0">
                <a:solidFill>
                  <a:srgbClr val="EE462D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solidFill>
                  <a:srgbClr val="EE462D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μόνῳ</a:t>
            </a:r>
            <a:r>
              <a:rPr lang="el-GR" sz="1700" dirty="0">
                <a:solidFill>
                  <a:srgbClr val="EE462D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,</a:t>
            </a:r>
            <a:r>
              <a:rPr lang="el-GR" sz="1700" b="1" dirty="0">
                <a:solidFill>
                  <a:srgbClr val="EE462D"/>
                </a:solidFill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b="1" dirty="0" err="1">
                <a:solidFill>
                  <a:srgbClr val="EE462D"/>
                </a:solidFill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Ἀλληλούΐα</a:t>
            </a:r>
            <a:r>
              <a:rPr lang="el-GR" sz="1700" b="1" dirty="0">
                <a:solidFill>
                  <a:srgbClr val="EE462D"/>
                </a:solidFill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· </a:t>
            </a:r>
            <a:r>
              <a:rPr lang="el-GR" sz="1700" dirty="0">
                <a:solidFill>
                  <a:srgbClr val="EE462D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solidFill>
                  <a:srgbClr val="EE462D"/>
                </a:solidFill>
                <a:highlight>
                  <a:srgbClr val="00FFFF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ὅτι</a:t>
            </a:r>
            <a:r>
              <a:rPr lang="el-GR" sz="1700" dirty="0">
                <a:solidFill>
                  <a:srgbClr val="EE462D"/>
                </a:solidFill>
                <a:highlight>
                  <a:srgbClr val="00FFFF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solidFill>
                  <a:srgbClr val="EE462D"/>
                </a:solidFill>
                <a:highlight>
                  <a:srgbClr val="00FFFF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εἰς</a:t>
            </a:r>
            <a:r>
              <a:rPr lang="el-GR" sz="1700" dirty="0">
                <a:solidFill>
                  <a:srgbClr val="EE462D"/>
                </a:solidFill>
                <a:highlight>
                  <a:srgbClr val="00FFFF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solidFill>
                  <a:srgbClr val="EE462D"/>
                </a:solidFill>
                <a:highlight>
                  <a:srgbClr val="00FFFF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τὸν</a:t>
            </a:r>
            <a:r>
              <a:rPr lang="el-GR" sz="1700" dirty="0">
                <a:solidFill>
                  <a:srgbClr val="EE462D"/>
                </a:solidFill>
                <a:highlight>
                  <a:srgbClr val="00FFFF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solidFill>
                  <a:srgbClr val="EE462D"/>
                </a:solidFill>
                <a:highlight>
                  <a:srgbClr val="00FFFF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αἰῶνα</a:t>
            </a:r>
            <a:r>
              <a:rPr lang="el-GR" sz="1700" dirty="0">
                <a:solidFill>
                  <a:srgbClr val="EE462D"/>
                </a:solidFill>
                <a:highlight>
                  <a:srgbClr val="00FFFF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solidFill>
                  <a:srgbClr val="EE462D"/>
                </a:solidFill>
                <a:highlight>
                  <a:srgbClr val="00FFFF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τὸ</a:t>
            </a:r>
            <a:r>
              <a:rPr lang="el-GR" sz="1700" dirty="0">
                <a:solidFill>
                  <a:srgbClr val="EE462D"/>
                </a:solidFill>
                <a:highlight>
                  <a:srgbClr val="00FFFF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solidFill>
                  <a:srgbClr val="EE462D"/>
                </a:solidFill>
                <a:highlight>
                  <a:srgbClr val="00FFFF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ἔλεος</a:t>
            </a:r>
            <a:r>
              <a:rPr lang="el-GR" sz="1700" dirty="0">
                <a:solidFill>
                  <a:srgbClr val="EE462D"/>
                </a:solidFill>
                <a:highlight>
                  <a:srgbClr val="00FFFF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solidFill>
                  <a:srgbClr val="EE462D"/>
                </a:solidFill>
                <a:highlight>
                  <a:srgbClr val="00FFFF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αὐτοῦ</a:t>
            </a:r>
            <a:r>
              <a:rPr lang="el-GR" sz="1700" dirty="0">
                <a:solidFill>
                  <a:srgbClr val="EE462D"/>
                </a:solidFill>
                <a:highlight>
                  <a:srgbClr val="00FFFF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·</a:t>
            </a:r>
            <a:r>
              <a:rPr lang="el-GR" sz="1700" dirty="0">
                <a:solidFill>
                  <a:srgbClr val="EE462D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b="1" dirty="0" err="1">
                <a:solidFill>
                  <a:srgbClr val="EE462D"/>
                </a:solidFill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Ἀλληλούΐα</a:t>
            </a:r>
            <a:r>
              <a:rPr lang="el-GR" sz="1700" b="1" dirty="0">
                <a:solidFill>
                  <a:srgbClr val="EE462D"/>
                </a:solidFill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.</a:t>
            </a:r>
            <a:endParaRPr lang="el-GR" sz="1700" dirty="0">
              <a:solidFill>
                <a:srgbClr val="EE462D"/>
              </a:solidFill>
              <a:latin typeface="Anaktoria" panose="02020602090805090A03" pitchFamily="18" charset="0"/>
              <a:ea typeface="Anaktoria" panose="02020602090805090A03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el-GR" sz="1700" dirty="0" err="1">
                <a:solidFill>
                  <a:srgbClr val="EE462D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τῷ</a:t>
            </a:r>
            <a:r>
              <a:rPr lang="el-GR" sz="1700" dirty="0">
                <a:solidFill>
                  <a:srgbClr val="EE462D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solidFill>
                  <a:srgbClr val="EE462D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ποιήσαντι</a:t>
            </a:r>
            <a:r>
              <a:rPr lang="el-GR" sz="1700" dirty="0">
                <a:solidFill>
                  <a:srgbClr val="EE462D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solidFill>
                  <a:srgbClr val="EE462D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τοὺς</a:t>
            </a:r>
            <a:r>
              <a:rPr lang="el-GR" sz="1700" dirty="0">
                <a:solidFill>
                  <a:srgbClr val="EE462D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solidFill>
                  <a:srgbClr val="EE462D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οὐρανοὺς</a:t>
            </a:r>
            <a:r>
              <a:rPr lang="el-GR" sz="1700" dirty="0">
                <a:solidFill>
                  <a:srgbClr val="EE462D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solidFill>
                  <a:srgbClr val="EE462D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ἐν</a:t>
            </a:r>
            <a:r>
              <a:rPr lang="el-GR" sz="1700" dirty="0">
                <a:solidFill>
                  <a:srgbClr val="EE462D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solidFill>
                  <a:srgbClr val="EE462D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συνέσει</a:t>
            </a:r>
            <a:r>
              <a:rPr lang="el-GR" sz="1700" dirty="0">
                <a:solidFill>
                  <a:srgbClr val="EE462D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· </a:t>
            </a:r>
            <a:r>
              <a:rPr lang="el-GR" sz="1700" b="1" dirty="0" err="1">
                <a:solidFill>
                  <a:srgbClr val="EE462D"/>
                </a:solidFill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Ἀλληλούΐα</a:t>
            </a:r>
            <a:r>
              <a:rPr lang="el-GR" sz="1700" b="1" dirty="0">
                <a:solidFill>
                  <a:srgbClr val="EE462D"/>
                </a:solidFill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· </a:t>
            </a:r>
            <a:r>
              <a:rPr lang="el-GR" sz="1700" dirty="0">
                <a:solidFill>
                  <a:srgbClr val="EE462D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solidFill>
                  <a:srgbClr val="EE462D"/>
                </a:solidFill>
                <a:highlight>
                  <a:srgbClr val="00FFFF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ὅτι</a:t>
            </a:r>
            <a:r>
              <a:rPr lang="el-GR" sz="1700" dirty="0">
                <a:solidFill>
                  <a:srgbClr val="EE462D"/>
                </a:solidFill>
                <a:highlight>
                  <a:srgbClr val="00FFFF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solidFill>
                  <a:srgbClr val="EE462D"/>
                </a:solidFill>
                <a:highlight>
                  <a:srgbClr val="00FFFF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εἰς</a:t>
            </a:r>
            <a:r>
              <a:rPr lang="el-GR" sz="1700" dirty="0">
                <a:solidFill>
                  <a:srgbClr val="EE462D"/>
                </a:solidFill>
                <a:highlight>
                  <a:srgbClr val="00FFFF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solidFill>
                  <a:srgbClr val="EE462D"/>
                </a:solidFill>
                <a:highlight>
                  <a:srgbClr val="00FFFF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τὸν</a:t>
            </a:r>
            <a:r>
              <a:rPr lang="el-GR" sz="1700" dirty="0">
                <a:solidFill>
                  <a:srgbClr val="EE462D"/>
                </a:solidFill>
                <a:highlight>
                  <a:srgbClr val="00FFFF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solidFill>
                  <a:srgbClr val="EE462D"/>
                </a:solidFill>
                <a:highlight>
                  <a:srgbClr val="00FFFF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αἰῶνα</a:t>
            </a:r>
            <a:r>
              <a:rPr lang="el-GR" sz="1700" dirty="0">
                <a:solidFill>
                  <a:srgbClr val="EE462D"/>
                </a:solidFill>
                <a:highlight>
                  <a:srgbClr val="00FFFF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solidFill>
                  <a:srgbClr val="EE462D"/>
                </a:solidFill>
                <a:highlight>
                  <a:srgbClr val="00FFFF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τὸ</a:t>
            </a:r>
            <a:r>
              <a:rPr lang="el-GR" sz="1700" dirty="0">
                <a:solidFill>
                  <a:srgbClr val="EE462D"/>
                </a:solidFill>
                <a:highlight>
                  <a:srgbClr val="00FFFF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solidFill>
                  <a:srgbClr val="EE462D"/>
                </a:solidFill>
                <a:highlight>
                  <a:srgbClr val="00FFFF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ἔλεος</a:t>
            </a:r>
            <a:r>
              <a:rPr lang="el-GR" sz="1700" dirty="0">
                <a:solidFill>
                  <a:srgbClr val="EE462D"/>
                </a:solidFill>
                <a:highlight>
                  <a:srgbClr val="00FFFF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solidFill>
                  <a:srgbClr val="EE462D"/>
                </a:solidFill>
                <a:highlight>
                  <a:srgbClr val="00FFFF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αὐτοῦ</a:t>
            </a:r>
            <a:r>
              <a:rPr lang="el-GR" sz="1700" dirty="0">
                <a:solidFill>
                  <a:srgbClr val="EE462D"/>
                </a:solidFill>
                <a:highlight>
                  <a:srgbClr val="00FFFF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·</a:t>
            </a:r>
            <a:r>
              <a:rPr lang="el-GR" sz="1700" dirty="0">
                <a:solidFill>
                  <a:srgbClr val="EE462D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b="1" dirty="0" err="1">
                <a:solidFill>
                  <a:srgbClr val="EE462D"/>
                </a:solidFill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Ἀλληλούΐα</a:t>
            </a:r>
            <a:r>
              <a:rPr lang="el-GR" sz="1700" b="1" dirty="0">
                <a:solidFill>
                  <a:srgbClr val="EE462D"/>
                </a:solidFill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.</a:t>
            </a:r>
            <a:endParaRPr lang="el-GR" sz="1700" dirty="0">
              <a:solidFill>
                <a:srgbClr val="EE462D"/>
              </a:solidFill>
              <a:latin typeface="Anaktoria" panose="02020602090805090A03" pitchFamily="18" charset="0"/>
              <a:ea typeface="Anaktoria" panose="02020602090805090A03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el-GR" sz="1700" dirty="0" err="1">
                <a:solidFill>
                  <a:srgbClr val="EE462D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τῷ</a:t>
            </a:r>
            <a:r>
              <a:rPr lang="el-GR" sz="1700" dirty="0">
                <a:solidFill>
                  <a:srgbClr val="EE462D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solidFill>
                  <a:srgbClr val="EE462D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στερεώσαντι</a:t>
            </a:r>
            <a:r>
              <a:rPr lang="el-GR" sz="1700" dirty="0">
                <a:solidFill>
                  <a:srgbClr val="EE462D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solidFill>
                  <a:srgbClr val="EE462D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τὴν</a:t>
            </a:r>
            <a:r>
              <a:rPr lang="el-GR" sz="1700" dirty="0">
                <a:solidFill>
                  <a:srgbClr val="EE462D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solidFill>
                  <a:srgbClr val="EE462D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γῆν</a:t>
            </a:r>
            <a:r>
              <a:rPr lang="el-GR" sz="1700" dirty="0">
                <a:solidFill>
                  <a:srgbClr val="EE462D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solidFill>
                  <a:srgbClr val="EE462D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ἐπὶ</a:t>
            </a:r>
            <a:r>
              <a:rPr lang="el-GR" sz="1700" dirty="0">
                <a:solidFill>
                  <a:srgbClr val="EE462D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solidFill>
                  <a:srgbClr val="EE462D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τῶν</a:t>
            </a:r>
            <a:r>
              <a:rPr lang="el-GR" sz="1700" dirty="0">
                <a:solidFill>
                  <a:srgbClr val="EE462D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solidFill>
                  <a:srgbClr val="EE462D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ὑδάτων</a:t>
            </a:r>
            <a:r>
              <a:rPr lang="el-GR" sz="1700" b="1" dirty="0">
                <a:solidFill>
                  <a:srgbClr val="EE462D"/>
                </a:solidFill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b="1" dirty="0" err="1">
                <a:solidFill>
                  <a:srgbClr val="EE462D"/>
                </a:solidFill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Ἀλληλούΐα</a:t>
            </a:r>
            <a:r>
              <a:rPr lang="el-GR" sz="1700" b="1" dirty="0">
                <a:solidFill>
                  <a:srgbClr val="EE462D"/>
                </a:solidFill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· </a:t>
            </a:r>
            <a:r>
              <a:rPr lang="el-GR" sz="1700" dirty="0">
                <a:solidFill>
                  <a:srgbClr val="EE462D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solidFill>
                  <a:srgbClr val="EE462D"/>
                </a:solidFill>
                <a:highlight>
                  <a:srgbClr val="00FFFF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ὅτι</a:t>
            </a:r>
            <a:r>
              <a:rPr lang="el-GR" sz="1700" dirty="0">
                <a:solidFill>
                  <a:srgbClr val="EE462D"/>
                </a:solidFill>
                <a:highlight>
                  <a:srgbClr val="00FFFF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solidFill>
                  <a:srgbClr val="EE462D"/>
                </a:solidFill>
                <a:highlight>
                  <a:srgbClr val="00FFFF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εἰς</a:t>
            </a:r>
            <a:r>
              <a:rPr lang="el-GR" sz="1700" dirty="0">
                <a:solidFill>
                  <a:srgbClr val="EE462D"/>
                </a:solidFill>
                <a:highlight>
                  <a:srgbClr val="00FFFF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solidFill>
                  <a:srgbClr val="EE462D"/>
                </a:solidFill>
                <a:highlight>
                  <a:srgbClr val="00FFFF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τὸν</a:t>
            </a:r>
            <a:r>
              <a:rPr lang="el-GR" sz="1700" dirty="0">
                <a:solidFill>
                  <a:srgbClr val="EE462D"/>
                </a:solidFill>
                <a:highlight>
                  <a:srgbClr val="00FFFF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solidFill>
                  <a:srgbClr val="EE462D"/>
                </a:solidFill>
                <a:highlight>
                  <a:srgbClr val="00FFFF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αἰῶνα</a:t>
            </a:r>
            <a:r>
              <a:rPr lang="el-GR" sz="1700" dirty="0">
                <a:solidFill>
                  <a:srgbClr val="EE462D"/>
                </a:solidFill>
                <a:highlight>
                  <a:srgbClr val="00FFFF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solidFill>
                  <a:srgbClr val="EE462D"/>
                </a:solidFill>
                <a:highlight>
                  <a:srgbClr val="00FFFF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τὸ</a:t>
            </a:r>
            <a:r>
              <a:rPr lang="el-GR" sz="1700" dirty="0">
                <a:solidFill>
                  <a:srgbClr val="EE462D"/>
                </a:solidFill>
                <a:highlight>
                  <a:srgbClr val="00FFFF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solidFill>
                  <a:srgbClr val="EE462D"/>
                </a:solidFill>
                <a:highlight>
                  <a:srgbClr val="00FFFF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ἔλεος</a:t>
            </a:r>
            <a:r>
              <a:rPr lang="el-GR" sz="1700" dirty="0">
                <a:solidFill>
                  <a:srgbClr val="EE462D"/>
                </a:solidFill>
                <a:highlight>
                  <a:srgbClr val="00FFFF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solidFill>
                  <a:srgbClr val="EE462D"/>
                </a:solidFill>
                <a:highlight>
                  <a:srgbClr val="00FFFF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αὐτοῦ</a:t>
            </a:r>
            <a:r>
              <a:rPr lang="el-GR" sz="1700" dirty="0">
                <a:solidFill>
                  <a:srgbClr val="EE462D"/>
                </a:solidFill>
                <a:highlight>
                  <a:srgbClr val="00FFFF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·</a:t>
            </a:r>
            <a:r>
              <a:rPr lang="el-GR" sz="1700" dirty="0">
                <a:solidFill>
                  <a:srgbClr val="EE462D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b="1" dirty="0" err="1">
                <a:solidFill>
                  <a:srgbClr val="EE462D"/>
                </a:solidFill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Ἀλληλούΐα</a:t>
            </a:r>
            <a:r>
              <a:rPr lang="el-GR" sz="1700" b="1" dirty="0">
                <a:solidFill>
                  <a:srgbClr val="EE462D"/>
                </a:solidFill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.</a:t>
            </a:r>
            <a:endParaRPr lang="el-GR" sz="2500" dirty="0">
              <a:solidFill>
                <a:srgbClr val="002060"/>
              </a:solidFill>
              <a:latin typeface="Anaktoria" panose="02020602090805090A03" pitchFamily="18" charset="0"/>
              <a:ea typeface="Anaktoria" panose="02020602090805090A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6266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2C9295F-E638-4F61-AFE2-CF3E40556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129" y="387927"/>
            <a:ext cx="11487653" cy="909931"/>
          </a:xfrm>
        </p:spPr>
        <p:txBody>
          <a:bodyPr rtlCol="0">
            <a:normAutofit/>
          </a:bodyPr>
          <a:lstStyle/>
          <a:p>
            <a:pPr algn="ctr"/>
            <a:r>
              <a:rPr lang="el-GR" b="1" dirty="0" err="1">
                <a:solidFill>
                  <a:srgbClr val="00206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Ἐξέλιξη</a:t>
            </a:r>
            <a:r>
              <a:rPr lang="el-GR" b="1" dirty="0">
                <a:solidFill>
                  <a:srgbClr val="00206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b="1" dirty="0" err="1">
                <a:solidFill>
                  <a:srgbClr val="00206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Ὑμνογραφίας</a:t>
            </a:r>
            <a:r>
              <a:rPr lang="el-GR" b="1" dirty="0">
                <a:solidFill>
                  <a:srgbClr val="00206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b="1" dirty="0">
                <a:solidFill>
                  <a:srgbClr val="00B0F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-</a:t>
            </a:r>
            <a:r>
              <a:rPr lang="el-GR" b="1" dirty="0">
                <a:solidFill>
                  <a:srgbClr val="00206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b="1" dirty="0" err="1">
                <a:solidFill>
                  <a:srgbClr val="00B0F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Ἀπὸ</a:t>
            </a:r>
            <a:r>
              <a:rPr lang="el-GR" b="1" dirty="0">
                <a:solidFill>
                  <a:srgbClr val="00B0F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b="1" dirty="0" err="1">
                <a:solidFill>
                  <a:srgbClr val="00B0F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τοὺς</a:t>
            </a:r>
            <a:r>
              <a:rPr lang="el-GR" b="1" dirty="0">
                <a:solidFill>
                  <a:srgbClr val="00B0F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b="1" dirty="0" err="1">
                <a:solidFill>
                  <a:srgbClr val="00B0F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Ψαλμοὺς</a:t>
            </a:r>
            <a:r>
              <a:rPr lang="el-GR" b="1" dirty="0">
                <a:solidFill>
                  <a:srgbClr val="00B0F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b="1" dirty="0" err="1">
                <a:solidFill>
                  <a:srgbClr val="00B0F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στὰ</a:t>
            </a:r>
            <a:r>
              <a:rPr lang="el-GR" b="1" dirty="0">
                <a:solidFill>
                  <a:srgbClr val="00B0F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Τροπάρια</a:t>
            </a:r>
            <a:endParaRPr lang="en-US" b="1" dirty="0">
              <a:solidFill>
                <a:srgbClr val="00B0F0"/>
              </a:solidFill>
              <a:latin typeface="Anaktoria" panose="02020602090805090A03" pitchFamily="18" charset="0"/>
              <a:ea typeface="Anaktoria" panose="02020602090805090A03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3302E15-3309-4E70-A20B-5BB0CB79FA9C}"/>
              </a:ext>
            </a:extLst>
          </p:cNvPr>
          <p:cNvSpPr txBox="1"/>
          <p:nvPr/>
        </p:nvSpPr>
        <p:spPr>
          <a:xfrm>
            <a:off x="434742" y="1459780"/>
            <a:ext cx="4515949" cy="5001369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 err="1">
                <a:solidFill>
                  <a:srgbClr val="FF000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Ἀντίφωνα</a:t>
            </a:r>
            <a:r>
              <a:rPr lang="el-GR" sz="2800" b="1" dirty="0">
                <a:solidFill>
                  <a:srgbClr val="FF000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2800" b="1" dirty="0" err="1">
                <a:solidFill>
                  <a:srgbClr val="FF000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μὲ</a:t>
            </a:r>
            <a:r>
              <a:rPr lang="el-GR" sz="2800" b="1" dirty="0">
                <a:solidFill>
                  <a:srgbClr val="FF0000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ΕΦΥΜΝΙΟΝ </a:t>
            </a:r>
          </a:p>
          <a:p>
            <a:pPr algn="ctr"/>
            <a:r>
              <a:rPr lang="el-GR" sz="2800" b="1" dirty="0">
                <a:solidFill>
                  <a:srgbClr val="FF0000"/>
                </a:solidFill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«</a:t>
            </a:r>
            <a:r>
              <a:rPr lang="el-GR" sz="2800" dirty="0" err="1">
                <a:solidFill>
                  <a:schemeClr val="accent1"/>
                </a:solidFill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Ταῖς</a:t>
            </a:r>
            <a:r>
              <a:rPr lang="el-GR" sz="2800" dirty="0">
                <a:solidFill>
                  <a:schemeClr val="accent1"/>
                </a:solidFill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2800" dirty="0" err="1">
                <a:solidFill>
                  <a:schemeClr val="accent1"/>
                </a:solidFill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πρεσβείαις</a:t>
            </a:r>
            <a:r>
              <a:rPr lang="el-GR" sz="2800" dirty="0">
                <a:solidFill>
                  <a:schemeClr val="accent1"/>
                </a:solidFill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2800" dirty="0" err="1">
                <a:solidFill>
                  <a:schemeClr val="accent1"/>
                </a:solidFill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τῆς</a:t>
            </a:r>
            <a:r>
              <a:rPr lang="el-GR" sz="2800" dirty="0">
                <a:solidFill>
                  <a:schemeClr val="accent1"/>
                </a:solidFill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 Θεοτόκου, </a:t>
            </a:r>
            <a:r>
              <a:rPr lang="el-GR" sz="2800" dirty="0" err="1">
                <a:solidFill>
                  <a:schemeClr val="accent1"/>
                </a:solidFill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Σῶτερ</a:t>
            </a:r>
            <a:r>
              <a:rPr lang="el-GR" sz="2800" dirty="0">
                <a:solidFill>
                  <a:schemeClr val="accent1"/>
                </a:solidFill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, </a:t>
            </a:r>
            <a:r>
              <a:rPr lang="el-GR" sz="2800" dirty="0" err="1">
                <a:solidFill>
                  <a:schemeClr val="accent1"/>
                </a:solidFill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σῶσον</a:t>
            </a:r>
            <a:r>
              <a:rPr lang="el-GR" sz="2800" dirty="0">
                <a:solidFill>
                  <a:schemeClr val="accent1"/>
                </a:solidFill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2800" dirty="0" err="1">
                <a:solidFill>
                  <a:schemeClr val="accent1"/>
                </a:solidFill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ἡμᾶς</a:t>
            </a:r>
            <a:r>
              <a:rPr lang="el-GR" sz="2800" dirty="0">
                <a:solidFill>
                  <a:schemeClr val="accent1"/>
                </a:solidFill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.</a:t>
            </a:r>
            <a:r>
              <a:rPr lang="el-GR" sz="2800" b="1" dirty="0">
                <a:solidFill>
                  <a:srgbClr val="FF0000"/>
                </a:solidFill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»</a:t>
            </a:r>
          </a:p>
          <a:p>
            <a:endParaRPr lang="el-GR" sz="1400" b="1" dirty="0">
              <a:solidFill>
                <a:srgbClr val="FF0000"/>
              </a:solidFill>
              <a:latin typeface="Anaktoria" panose="02020602090805090A03" pitchFamily="18" charset="0"/>
              <a:ea typeface="Anaktoria" panose="02020602090805090A03" pitchFamily="18" charset="0"/>
            </a:endParaRPr>
          </a:p>
          <a:p>
            <a:r>
              <a:rPr lang="el-GR" sz="2000" b="1" u="sng" dirty="0">
                <a:latin typeface="Anaktoria" panose="02020602090805090A03" pitchFamily="18" charset="0"/>
                <a:ea typeface="Anaktoria" panose="02020602090805090A03" pitchFamily="18" charset="0"/>
              </a:rPr>
              <a:t>ΨΑΛΜΟΣ 103ος</a:t>
            </a:r>
            <a:endParaRPr lang="el-GR" sz="2000" dirty="0">
              <a:solidFill>
                <a:srgbClr val="002060"/>
              </a:solidFill>
              <a:latin typeface="Anaktoria" panose="02020602090805090A03" pitchFamily="18" charset="0"/>
              <a:ea typeface="Anaktoria" panose="02020602090805090A03" pitchFamily="18" charset="0"/>
            </a:endParaRPr>
          </a:p>
          <a:p>
            <a:endParaRPr lang="el-GR" sz="1400" dirty="0">
              <a:solidFill>
                <a:schemeClr val="accent1"/>
              </a:solidFill>
              <a:latin typeface="Anaktoria" panose="02020602090805090A03" pitchFamily="18" charset="0"/>
              <a:ea typeface="Anaktoria" panose="02020602090805090A03" pitchFamily="18" charset="0"/>
            </a:endParaRPr>
          </a:p>
          <a:p>
            <a:pPr marL="176213" indent="-176213"/>
            <a:r>
              <a:rPr lang="el-GR" sz="1700" dirty="0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1 </a:t>
            </a:r>
            <a:r>
              <a:rPr lang="el-GR" sz="1700" dirty="0" err="1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Ευλόγει</a:t>
            </a:r>
            <a:r>
              <a:rPr lang="el-GR" sz="1700" dirty="0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η ψυχή μου τον Κύριον και πάντα τα εντός μου το όνομα το </a:t>
            </a:r>
            <a:r>
              <a:rPr lang="el-GR" sz="1700" dirty="0" err="1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άγιον</a:t>
            </a:r>
            <a:r>
              <a:rPr lang="el-GR" sz="1700" dirty="0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αυτού.</a:t>
            </a:r>
          </a:p>
          <a:p>
            <a:pPr marL="176213" indent="-176213"/>
            <a:r>
              <a:rPr lang="el-GR" sz="1700" dirty="0"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	</a:t>
            </a:r>
            <a:r>
              <a:rPr lang="el-GR" sz="1700" dirty="0" err="1"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Ταῖς</a:t>
            </a:r>
            <a:r>
              <a:rPr lang="el-GR" sz="1700" dirty="0"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πρεσβείαις</a:t>
            </a:r>
            <a:r>
              <a:rPr lang="el-GR" sz="1700" dirty="0"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τῆς</a:t>
            </a:r>
            <a:r>
              <a:rPr lang="el-GR" sz="1700" dirty="0"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 Θεοτόκου, </a:t>
            </a:r>
            <a:r>
              <a:rPr lang="el-GR" sz="1700" dirty="0" err="1"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Σῶτερ</a:t>
            </a:r>
            <a:r>
              <a:rPr lang="el-GR" sz="1700" dirty="0"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, </a:t>
            </a:r>
            <a:r>
              <a:rPr lang="el-GR" sz="1700" dirty="0" err="1"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σῶσον</a:t>
            </a:r>
            <a:r>
              <a:rPr lang="el-GR" sz="1700" dirty="0"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ἡμᾶς</a:t>
            </a:r>
            <a:r>
              <a:rPr lang="el-GR" sz="1700" dirty="0"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.</a:t>
            </a:r>
          </a:p>
          <a:p>
            <a:pPr marL="176213" indent="-176213"/>
            <a:r>
              <a:rPr lang="el-GR" sz="1700" dirty="0" err="1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Ευλόγει</a:t>
            </a:r>
            <a:r>
              <a:rPr lang="el-GR" sz="1700" dirty="0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η ψυχή μου τον Κύριον και μη </a:t>
            </a:r>
            <a:r>
              <a:rPr lang="el-GR" sz="1700" dirty="0" err="1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επιλανθάνου</a:t>
            </a:r>
            <a:r>
              <a:rPr lang="el-GR" sz="1700" dirty="0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πάσας τας ανταποδόσεις αυτού.</a:t>
            </a:r>
          </a:p>
          <a:p>
            <a:pPr marL="176213" indent="-176213"/>
            <a:r>
              <a:rPr lang="el-GR" sz="1700" dirty="0"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	</a:t>
            </a:r>
            <a:r>
              <a:rPr lang="el-GR" sz="1700" dirty="0" err="1"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Ταῖς</a:t>
            </a:r>
            <a:r>
              <a:rPr lang="el-GR" sz="1700" dirty="0"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πρεσβείαις</a:t>
            </a:r>
            <a:r>
              <a:rPr lang="el-GR" sz="1700" dirty="0"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τῆς</a:t>
            </a:r>
            <a:r>
              <a:rPr lang="el-GR" sz="1700" dirty="0"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 Θεοτόκου, </a:t>
            </a:r>
            <a:r>
              <a:rPr lang="el-GR" sz="1700" dirty="0" err="1"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Σῶτερ</a:t>
            </a:r>
            <a:r>
              <a:rPr lang="el-GR" sz="1700" dirty="0"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, </a:t>
            </a:r>
            <a:r>
              <a:rPr lang="el-GR" sz="1700" dirty="0" err="1"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σῶσον</a:t>
            </a:r>
            <a:r>
              <a:rPr lang="el-GR" sz="1700" dirty="0"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ἡμᾶς</a:t>
            </a:r>
            <a:r>
              <a:rPr lang="el-GR" sz="1700" dirty="0"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.</a:t>
            </a:r>
          </a:p>
          <a:p>
            <a:pPr marL="176213" indent="-176213"/>
            <a:r>
              <a:rPr lang="el-GR" sz="1700" dirty="0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Κύριος εν τω </a:t>
            </a:r>
            <a:r>
              <a:rPr lang="el-GR" sz="1700" dirty="0" err="1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ουρανώ</a:t>
            </a:r>
            <a:r>
              <a:rPr lang="el-GR" sz="1700" dirty="0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ητοίμασε</a:t>
            </a:r>
            <a:r>
              <a:rPr lang="el-GR" sz="1700" dirty="0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τον </a:t>
            </a:r>
            <a:r>
              <a:rPr lang="el-GR" sz="1700" dirty="0" err="1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θρόνον</a:t>
            </a:r>
            <a:r>
              <a:rPr lang="el-GR" sz="1700" dirty="0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αυτού και η βασιλεία αυτού πάντων δεσπόζει.</a:t>
            </a:r>
          </a:p>
          <a:p>
            <a:pPr marL="176213" indent="-176213"/>
            <a:r>
              <a:rPr lang="el-GR" sz="1700" dirty="0"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	</a:t>
            </a:r>
            <a:r>
              <a:rPr lang="el-GR" sz="1700" dirty="0" err="1"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Ταῖς</a:t>
            </a:r>
            <a:r>
              <a:rPr lang="el-GR" sz="1700" dirty="0"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πρεσβείαις</a:t>
            </a:r>
            <a:r>
              <a:rPr lang="el-GR" sz="1700" dirty="0"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τῆς</a:t>
            </a:r>
            <a:r>
              <a:rPr lang="el-GR" sz="1700" dirty="0"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 Θεοτόκου, </a:t>
            </a:r>
            <a:r>
              <a:rPr lang="el-GR" sz="1700" dirty="0" err="1"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Σῶτερ</a:t>
            </a:r>
            <a:r>
              <a:rPr lang="el-GR" sz="1700" dirty="0"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, </a:t>
            </a:r>
            <a:r>
              <a:rPr lang="el-GR" sz="1700" dirty="0" err="1"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σῶσον</a:t>
            </a:r>
            <a:r>
              <a:rPr lang="el-GR" sz="1700" dirty="0"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ἡμᾶς</a:t>
            </a:r>
            <a:r>
              <a:rPr lang="el-GR" sz="1700" dirty="0"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.</a:t>
            </a:r>
          </a:p>
          <a:p>
            <a:pPr marL="176213" indent="-176213"/>
            <a:r>
              <a:rPr lang="el-GR" sz="1700" dirty="0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Δόξα Πατρί… </a:t>
            </a:r>
            <a:r>
              <a:rPr lang="el-GR" sz="1700" dirty="0" err="1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Καὶ</a:t>
            </a:r>
            <a:r>
              <a:rPr lang="el-GR" sz="1700" dirty="0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νῦν</a:t>
            </a:r>
            <a:r>
              <a:rPr lang="el-GR" sz="1700" dirty="0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καὶ</a:t>
            </a:r>
            <a:r>
              <a:rPr lang="el-GR" sz="1700" dirty="0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ἀεί</a:t>
            </a:r>
            <a:r>
              <a:rPr lang="el-GR" sz="1700" dirty="0">
                <a:solidFill>
                  <a:schemeClr val="accent1"/>
                </a:solidFill>
                <a:latin typeface="Anaktoria" panose="02020602090805090A03" pitchFamily="18" charset="0"/>
                <a:ea typeface="Anaktoria" panose="02020602090805090A03" pitchFamily="18" charset="0"/>
              </a:rPr>
              <a:t>…</a:t>
            </a:r>
          </a:p>
          <a:p>
            <a:pPr marL="176213" indent="-176213"/>
            <a:r>
              <a:rPr lang="el-GR" sz="1700" dirty="0"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	</a:t>
            </a:r>
            <a:r>
              <a:rPr lang="el-GR" sz="1700" dirty="0" err="1"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Ταῖς</a:t>
            </a:r>
            <a:r>
              <a:rPr lang="el-GR" sz="1700" dirty="0"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πρεσβείαις</a:t>
            </a:r>
            <a:r>
              <a:rPr lang="el-GR" sz="1700" dirty="0"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τῆς</a:t>
            </a:r>
            <a:r>
              <a:rPr lang="el-GR" sz="1700" dirty="0"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 Θεοτόκου, </a:t>
            </a:r>
            <a:r>
              <a:rPr lang="el-GR" sz="1700" dirty="0" err="1"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Σῶτερ</a:t>
            </a:r>
            <a:r>
              <a:rPr lang="el-GR" sz="1700" dirty="0"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, </a:t>
            </a:r>
            <a:r>
              <a:rPr lang="el-GR" sz="1700" dirty="0" err="1"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σῶσον</a:t>
            </a:r>
            <a:r>
              <a:rPr lang="el-GR" sz="1700" dirty="0"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 </a:t>
            </a:r>
            <a:r>
              <a:rPr lang="el-GR" sz="1700" dirty="0" err="1"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ἡμᾶς</a:t>
            </a:r>
            <a:r>
              <a:rPr lang="el-GR" sz="1700" dirty="0">
                <a:highlight>
                  <a:srgbClr val="FFFF00"/>
                </a:highlight>
                <a:latin typeface="Anaktoria" panose="02020602090805090A03" pitchFamily="18" charset="0"/>
                <a:ea typeface="Anaktoria" panose="02020602090805090A03" pitchFamily="18" charset="0"/>
              </a:rPr>
              <a:t>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2EC2CA4-45F9-435C-9398-37080C61136F}"/>
              </a:ext>
            </a:extLst>
          </p:cNvPr>
          <p:cNvSpPr txBox="1"/>
          <p:nvPr/>
        </p:nvSpPr>
        <p:spPr>
          <a:xfrm>
            <a:off x="4950692" y="1459779"/>
            <a:ext cx="6881090" cy="4878259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fontAlgn="base"/>
            <a:r>
              <a:rPr lang="el-GR" sz="1600" dirty="0" err="1">
                <a:latin typeface="Alexander" panose="02020602090805090A03" pitchFamily="18" charset="0"/>
                <a:ea typeface="Alexander" panose="02020602090805090A03" pitchFamily="18" charset="0"/>
              </a:rPr>
              <a:t>Στιχ.α</a:t>
            </a:r>
            <a:r>
              <a:rPr lang="el-GR" sz="1600" dirty="0">
                <a:latin typeface="Alexander" panose="02020602090805090A03" pitchFamily="18" charset="0"/>
                <a:ea typeface="Alexander" panose="02020602090805090A03" pitchFamily="18" charset="0"/>
              </a:rPr>
              <a:t>΄</a:t>
            </a:r>
            <a:r>
              <a:rPr lang="el-GR" sz="1600" b="1" dirty="0">
                <a:latin typeface="Alexander" panose="02020602090805090A03" pitchFamily="18" charset="0"/>
                <a:ea typeface="Alexander" panose="02020602090805090A03" pitchFamily="18" charset="0"/>
              </a:rPr>
              <a:t> </a:t>
            </a:r>
            <a:r>
              <a:rPr lang="el-GR" sz="1600" b="1" dirty="0" err="1">
                <a:latin typeface="Alexander" panose="02020602090805090A03" pitchFamily="18" charset="0"/>
                <a:ea typeface="Alexander" panose="02020602090805090A03" pitchFamily="18" charset="0"/>
              </a:rPr>
              <a:t>Αναστήτω</a:t>
            </a:r>
            <a:r>
              <a:rPr lang="el-GR" sz="1600" b="1" dirty="0">
                <a:latin typeface="Alexander" panose="02020602090805090A03" pitchFamily="18" charset="0"/>
                <a:ea typeface="Alexander" panose="02020602090805090A03" pitchFamily="18" charset="0"/>
              </a:rPr>
              <a:t> ο Θεός, και </a:t>
            </a:r>
            <a:r>
              <a:rPr lang="el-GR" sz="1600" b="1" dirty="0" err="1">
                <a:latin typeface="Alexander" panose="02020602090805090A03" pitchFamily="18" charset="0"/>
                <a:ea typeface="Alexander" panose="02020602090805090A03" pitchFamily="18" charset="0"/>
              </a:rPr>
              <a:t>διασκορπισθήτωσαν</a:t>
            </a:r>
            <a:r>
              <a:rPr lang="el-GR" sz="1600" b="1" dirty="0">
                <a:latin typeface="Alexander" panose="02020602090805090A03" pitchFamily="18" charset="0"/>
                <a:ea typeface="Alexander" panose="02020602090805090A03" pitchFamily="18" charset="0"/>
              </a:rPr>
              <a:t> οι εχθροί αυτού, και </a:t>
            </a:r>
            <a:r>
              <a:rPr lang="el-GR" sz="1600" b="1" dirty="0" err="1">
                <a:latin typeface="Alexander" panose="02020602090805090A03" pitchFamily="18" charset="0"/>
                <a:ea typeface="Alexander" panose="02020602090805090A03" pitchFamily="18" charset="0"/>
              </a:rPr>
              <a:t>φυγέτωσαν</a:t>
            </a:r>
            <a:r>
              <a:rPr lang="el-GR" sz="1600" b="1" dirty="0">
                <a:latin typeface="Alexander" panose="02020602090805090A03" pitchFamily="18" charset="0"/>
                <a:ea typeface="Alexander" panose="02020602090805090A03" pitchFamily="18" charset="0"/>
              </a:rPr>
              <a:t> από προσώπου αυτού οι </a:t>
            </a:r>
            <a:r>
              <a:rPr lang="el-GR" sz="1600" b="1" dirty="0" err="1">
                <a:latin typeface="Alexander" panose="02020602090805090A03" pitchFamily="18" charset="0"/>
                <a:ea typeface="Alexander" panose="02020602090805090A03" pitchFamily="18" charset="0"/>
              </a:rPr>
              <a:t>μισούντες</a:t>
            </a:r>
            <a:r>
              <a:rPr lang="el-GR" sz="1600" b="1" dirty="0">
                <a:latin typeface="Alexander" panose="02020602090805090A03" pitchFamily="18" charset="0"/>
                <a:ea typeface="Alexander" panose="02020602090805090A03" pitchFamily="18" charset="0"/>
              </a:rPr>
              <a:t> αυτόν.</a:t>
            </a:r>
            <a:endParaRPr lang="el-GR" sz="1600" dirty="0">
              <a:latin typeface="Alexander" panose="02020602090805090A03" pitchFamily="18" charset="0"/>
              <a:ea typeface="Alexander" panose="02020602090805090A03" pitchFamily="18" charset="0"/>
            </a:endParaRPr>
          </a:p>
          <a:p>
            <a:pPr fontAlgn="base"/>
            <a:r>
              <a:rPr lang="el-GR" sz="1500" dirty="0">
                <a:latin typeface="Alexander" panose="02020602090805090A03" pitchFamily="18" charset="0"/>
                <a:ea typeface="Alexander" panose="02020602090805090A03" pitchFamily="18" charset="0"/>
              </a:rPr>
              <a:t>Πάσχα ιερόν ημίν, σήμερον </a:t>
            </a:r>
            <a:r>
              <a:rPr lang="el-GR" sz="1500" dirty="0" err="1">
                <a:latin typeface="Alexander" panose="02020602090805090A03" pitchFamily="18" charset="0"/>
                <a:ea typeface="Alexander" panose="02020602090805090A03" pitchFamily="18" charset="0"/>
              </a:rPr>
              <a:t>αναδέδεικται</a:t>
            </a:r>
            <a:r>
              <a:rPr lang="el-GR" sz="1500" dirty="0">
                <a:latin typeface="Alexander" panose="02020602090805090A03" pitchFamily="18" charset="0"/>
                <a:ea typeface="Alexander" panose="02020602090805090A03" pitchFamily="18" charset="0"/>
              </a:rPr>
              <a:t>, Πάσχα </a:t>
            </a:r>
            <a:r>
              <a:rPr lang="el-GR" sz="1500" dirty="0" err="1">
                <a:latin typeface="Alexander" panose="02020602090805090A03" pitchFamily="18" charset="0"/>
                <a:ea typeface="Alexander" panose="02020602090805090A03" pitchFamily="18" charset="0"/>
              </a:rPr>
              <a:t>καινόν</a:t>
            </a:r>
            <a:r>
              <a:rPr lang="el-GR" sz="1500" dirty="0">
                <a:latin typeface="Alexander" panose="02020602090805090A03" pitchFamily="18" charset="0"/>
                <a:ea typeface="Alexander" panose="02020602090805090A03" pitchFamily="18" charset="0"/>
              </a:rPr>
              <a:t>, Άγιον Πάσχα μυστικόν, Πάσχα </a:t>
            </a:r>
            <a:r>
              <a:rPr lang="el-GR" sz="1500" dirty="0" err="1">
                <a:latin typeface="Alexander" panose="02020602090805090A03" pitchFamily="18" charset="0"/>
                <a:ea typeface="Alexander" panose="02020602090805090A03" pitchFamily="18" charset="0"/>
              </a:rPr>
              <a:t>πανσεβάσμιον</a:t>
            </a:r>
            <a:r>
              <a:rPr lang="el-GR" sz="1500" dirty="0">
                <a:latin typeface="Alexander" panose="02020602090805090A03" pitchFamily="18" charset="0"/>
                <a:ea typeface="Alexander" panose="02020602090805090A03" pitchFamily="18" charset="0"/>
              </a:rPr>
              <a:t>, Πάσχα Χριστός ο λυτρωτής, Πάσχα </a:t>
            </a:r>
            <a:r>
              <a:rPr lang="el-GR" sz="1500" dirty="0" err="1">
                <a:latin typeface="Alexander" panose="02020602090805090A03" pitchFamily="18" charset="0"/>
                <a:ea typeface="Alexander" panose="02020602090805090A03" pitchFamily="18" charset="0"/>
              </a:rPr>
              <a:t>άμωμον</a:t>
            </a:r>
            <a:r>
              <a:rPr lang="el-GR" sz="1500" dirty="0">
                <a:latin typeface="Alexander" panose="02020602090805090A03" pitchFamily="18" charset="0"/>
                <a:ea typeface="Alexander" panose="02020602090805090A03" pitchFamily="18" charset="0"/>
              </a:rPr>
              <a:t>, Πάσχα μέγα, Πάσχα των πιστών, Πάσχα το </a:t>
            </a:r>
            <a:r>
              <a:rPr lang="el-GR" sz="1500" dirty="0" err="1">
                <a:latin typeface="Alexander" panose="02020602090805090A03" pitchFamily="18" charset="0"/>
                <a:ea typeface="Alexander" panose="02020602090805090A03" pitchFamily="18" charset="0"/>
              </a:rPr>
              <a:t>πύλας</a:t>
            </a:r>
            <a:r>
              <a:rPr lang="el-GR" sz="1500" dirty="0">
                <a:latin typeface="Alexander" panose="02020602090805090A03" pitchFamily="18" charset="0"/>
                <a:ea typeface="Alexander" panose="02020602090805090A03" pitchFamily="18" charset="0"/>
              </a:rPr>
              <a:t> υμίν, του Παραδείσου </a:t>
            </a:r>
            <a:r>
              <a:rPr lang="el-GR" sz="1500" dirty="0" err="1">
                <a:latin typeface="Alexander" panose="02020602090805090A03" pitchFamily="18" charset="0"/>
                <a:ea typeface="Alexander" panose="02020602090805090A03" pitchFamily="18" charset="0"/>
              </a:rPr>
              <a:t>ανοίξαν</a:t>
            </a:r>
            <a:r>
              <a:rPr lang="el-GR" sz="1500" dirty="0">
                <a:latin typeface="Alexander" panose="02020602090805090A03" pitchFamily="18" charset="0"/>
                <a:ea typeface="Alexander" panose="02020602090805090A03" pitchFamily="18" charset="0"/>
              </a:rPr>
              <a:t>, Πάσχα πάντας </a:t>
            </a:r>
            <a:r>
              <a:rPr lang="el-GR" sz="1500" dirty="0" err="1">
                <a:latin typeface="Alexander" panose="02020602090805090A03" pitchFamily="18" charset="0"/>
                <a:ea typeface="Alexander" panose="02020602090805090A03" pitchFamily="18" charset="0"/>
              </a:rPr>
              <a:t>αγιάζον</a:t>
            </a:r>
            <a:r>
              <a:rPr lang="el-GR" sz="1500" dirty="0">
                <a:latin typeface="Alexander" panose="02020602090805090A03" pitchFamily="18" charset="0"/>
                <a:ea typeface="Alexander" panose="02020602090805090A03" pitchFamily="18" charset="0"/>
              </a:rPr>
              <a:t> Πιστούς.</a:t>
            </a:r>
          </a:p>
          <a:p>
            <a:pPr fontAlgn="base"/>
            <a:endParaRPr lang="el-GR" sz="600" dirty="0">
              <a:latin typeface="Alexander" panose="02020602090805090A03" pitchFamily="18" charset="0"/>
              <a:ea typeface="Alexander" panose="02020602090805090A03" pitchFamily="18" charset="0"/>
            </a:endParaRPr>
          </a:p>
          <a:p>
            <a:pPr fontAlgn="base"/>
            <a:r>
              <a:rPr lang="el-GR" sz="1600" dirty="0" err="1">
                <a:latin typeface="Alexander" panose="02020602090805090A03" pitchFamily="18" charset="0"/>
                <a:ea typeface="Alexander" panose="02020602090805090A03" pitchFamily="18" charset="0"/>
              </a:rPr>
              <a:t>Στιχ</a:t>
            </a:r>
            <a:r>
              <a:rPr lang="el-GR" sz="1600" dirty="0">
                <a:latin typeface="Alexander" panose="02020602090805090A03" pitchFamily="18" charset="0"/>
                <a:ea typeface="Alexander" panose="02020602090805090A03" pitchFamily="18" charset="0"/>
              </a:rPr>
              <a:t> β΄.</a:t>
            </a:r>
            <a:r>
              <a:rPr lang="el-GR" sz="1600" b="1" dirty="0">
                <a:latin typeface="Alexander" panose="02020602090805090A03" pitchFamily="18" charset="0"/>
                <a:ea typeface="Alexander" panose="02020602090805090A03" pitchFamily="18" charset="0"/>
              </a:rPr>
              <a:t> Ως εκλείπει καπνός </a:t>
            </a:r>
            <a:r>
              <a:rPr lang="el-GR" sz="1600" b="1" dirty="0" err="1">
                <a:latin typeface="Alexander" panose="02020602090805090A03" pitchFamily="18" charset="0"/>
                <a:ea typeface="Alexander" panose="02020602090805090A03" pitchFamily="18" charset="0"/>
              </a:rPr>
              <a:t>εκλιπέτωσαν</a:t>
            </a:r>
            <a:r>
              <a:rPr lang="el-GR" sz="1600" b="1" dirty="0">
                <a:latin typeface="Alexander" panose="02020602090805090A03" pitchFamily="18" charset="0"/>
                <a:ea typeface="Alexander" panose="02020602090805090A03" pitchFamily="18" charset="0"/>
              </a:rPr>
              <a:t>, ως τήκεται κηρός από προσώπου πυρός.</a:t>
            </a:r>
            <a:endParaRPr lang="el-GR" sz="1600" dirty="0">
              <a:latin typeface="Alexander" panose="02020602090805090A03" pitchFamily="18" charset="0"/>
              <a:ea typeface="Alexander" panose="02020602090805090A03" pitchFamily="18" charset="0"/>
            </a:endParaRPr>
          </a:p>
          <a:p>
            <a:pPr fontAlgn="base"/>
            <a:r>
              <a:rPr lang="el-GR" sz="1500" dirty="0">
                <a:latin typeface="Alexander" panose="02020602090805090A03" pitchFamily="18" charset="0"/>
                <a:ea typeface="Alexander" panose="02020602090805090A03" pitchFamily="18" charset="0"/>
              </a:rPr>
              <a:t>Δεύτε από θέας, Γυναίκες </a:t>
            </a:r>
            <a:r>
              <a:rPr lang="el-GR" sz="1500" dirty="0" err="1">
                <a:latin typeface="Alexander" panose="02020602090805090A03" pitchFamily="18" charset="0"/>
                <a:ea typeface="Alexander" panose="02020602090805090A03" pitchFamily="18" charset="0"/>
              </a:rPr>
              <a:t>ευαγγελίστριαι</a:t>
            </a:r>
            <a:r>
              <a:rPr lang="el-GR" sz="1500" dirty="0">
                <a:latin typeface="Alexander" panose="02020602090805090A03" pitchFamily="18" charset="0"/>
                <a:ea typeface="Alexander" panose="02020602090805090A03" pitchFamily="18" charset="0"/>
              </a:rPr>
              <a:t>, και τη </a:t>
            </a:r>
            <a:r>
              <a:rPr lang="el-GR" sz="1500" dirty="0" err="1">
                <a:latin typeface="Alexander" panose="02020602090805090A03" pitchFamily="18" charset="0"/>
                <a:ea typeface="Alexander" panose="02020602090805090A03" pitchFamily="18" charset="0"/>
              </a:rPr>
              <a:t>Σιών</a:t>
            </a:r>
            <a:r>
              <a:rPr lang="el-GR" sz="1500" dirty="0">
                <a:latin typeface="Alexander" panose="02020602090805090A03" pitchFamily="18" charset="0"/>
                <a:ea typeface="Alexander" panose="02020602090805090A03" pitchFamily="18" charset="0"/>
              </a:rPr>
              <a:t> είπατε. Δέχου παρ’ ημών, χαράς Ευαγγέλια, της Αναστάσεως Χριστού, </a:t>
            </a:r>
            <a:r>
              <a:rPr lang="el-GR" sz="1500" dirty="0" err="1">
                <a:latin typeface="Alexander" panose="02020602090805090A03" pitchFamily="18" charset="0"/>
                <a:ea typeface="Alexander" panose="02020602090805090A03" pitchFamily="18" charset="0"/>
              </a:rPr>
              <a:t>τέρπου</a:t>
            </a:r>
            <a:r>
              <a:rPr lang="el-GR" sz="1500" dirty="0">
                <a:latin typeface="Alexander" panose="02020602090805090A03" pitchFamily="18" charset="0"/>
                <a:ea typeface="Alexander" panose="02020602090805090A03" pitchFamily="18" charset="0"/>
              </a:rPr>
              <a:t> χόρευε, και </a:t>
            </a:r>
            <a:r>
              <a:rPr lang="el-GR" sz="1500" dirty="0" err="1">
                <a:latin typeface="Alexander" panose="02020602090805090A03" pitchFamily="18" charset="0"/>
                <a:ea typeface="Alexander" panose="02020602090805090A03" pitchFamily="18" charset="0"/>
              </a:rPr>
              <a:t>αγάλλου</a:t>
            </a:r>
            <a:r>
              <a:rPr lang="el-GR" sz="1500" dirty="0">
                <a:latin typeface="Alexander" panose="02020602090805090A03" pitchFamily="18" charset="0"/>
                <a:ea typeface="Alexander" panose="02020602090805090A03" pitchFamily="18" charset="0"/>
              </a:rPr>
              <a:t>, Ιερουσαλήμ, τον Βασιλέα </a:t>
            </a:r>
            <a:r>
              <a:rPr lang="el-GR" sz="1500" dirty="0" err="1">
                <a:latin typeface="Alexander" panose="02020602090805090A03" pitchFamily="18" charset="0"/>
                <a:ea typeface="Alexander" panose="02020602090805090A03" pitchFamily="18" charset="0"/>
              </a:rPr>
              <a:t>Χριστόν</a:t>
            </a:r>
            <a:r>
              <a:rPr lang="el-GR" sz="1500" dirty="0">
                <a:latin typeface="Alexander" panose="02020602090805090A03" pitchFamily="18" charset="0"/>
                <a:ea typeface="Alexander" panose="02020602090805090A03" pitchFamily="18" charset="0"/>
              </a:rPr>
              <a:t>, </a:t>
            </a:r>
            <a:r>
              <a:rPr lang="el-GR" sz="1500" dirty="0" err="1">
                <a:latin typeface="Alexander" panose="02020602090805090A03" pitchFamily="18" charset="0"/>
                <a:ea typeface="Alexander" panose="02020602090805090A03" pitchFamily="18" charset="0"/>
              </a:rPr>
              <a:t>θεασάμενη</a:t>
            </a:r>
            <a:r>
              <a:rPr lang="el-GR" sz="1500" dirty="0">
                <a:latin typeface="Alexander" panose="02020602090805090A03" pitchFamily="18" charset="0"/>
                <a:ea typeface="Alexander" panose="02020602090805090A03" pitchFamily="18" charset="0"/>
              </a:rPr>
              <a:t> εκ του μνήματος, ως </a:t>
            </a:r>
            <a:r>
              <a:rPr lang="el-GR" sz="1500" dirty="0" err="1">
                <a:latin typeface="Alexander" panose="02020602090805090A03" pitchFamily="18" charset="0"/>
                <a:ea typeface="Alexander" panose="02020602090805090A03" pitchFamily="18" charset="0"/>
              </a:rPr>
              <a:t>νυμφίον</a:t>
            </a:r>
            <a:r>
              <a:rPr lang="el-GR" sz="1500" dirty="0">
                <a:latin typeface="Alexander" panose="02020602090805090A03" pitchFamily="18" charset="0"/>
                <a:ea typeface="Alexander" panose="02020602090805090A03" pitchFamily="18" charset="0"/>
              </a:rPr>
              <a:t> </a:t>
            </a:r>
            <a:r>
              <a:rPr lang="el-GR" sz="1500" dirty="0" err="1">
                <a:latin typeface="Alexander" panose="02020602090805090A03" pitchFamily="18" charset="0"/>
                <a:ea typeface="Alexander" panose="02020602090805090A03" pitchFamily="18" charset="0"/>
              </a:rPr>
              <a:t>προερχόμενον</a:t>
            </a:r>
            <a:r>
              <a:rPr lang="el-GR" sz="1500" dirty="0">
                <a:latin typeface="Alexander" panose="02020602090805090A03" pitchFamily="18" charset="0"/>
                <a:ea typeface="Alexander" panose="02020602090805090A03" pitchFamily="18" charset="0"/>
              </a:rPr>
              <a:t>.</a:t>
            </a:r>
          </a:p>
          <a:p>
            <a:pPr fontAlgn="base"/>
            <a:endParaRPr lang="el-GR" sz="800" dirty="0">
              <a:latin typeface="Alexander" panose="02020602090805090A03" pitchFamily="18" charset="0"/>
              <a:ea typeface="Alexander" panose="02020602090805090A03" pitchFamily="18" charset="0"/>
            </a:endParaRPr>
          </a:p>
          <a:p>
            <a:pPr fontAlgn="base"/>
            <a:r>
              <a:rPr lang="el-GR" sz="1600" b="1" dirty="0" err="1">
                <a:latin typeface="Alexander" panose="02020602090805090A03" pitchFamily="18" charset="0"/>
                <a:ea typeface="Alexander" panose="02020602090805090A03" pitchFamily="18" charset="0"/>
              </a:rPr>
              <a:t>Στιχ.γ</a:t>
            </a:r>
            <a:r>
              <a:rPr lang="el-GR" sz="1600" b="1" dirty="0">
                <a:latin typeface="Alexander" panose="02020602090805090A03" pitchFamily="18" charset="0"/>
                <a:ea typeface="Alexander" panose="02020602090805090A03" pitchFamily="18" charset="0"/>
              </a:rPr>
              <a:t>΄ Ούτως </a:t>
            </a:r>
            <a:r>
              <a:rPr lang="el-GR" sz="1600" b="1" dirty="0" err="1">
                <a:latin typeface="Alexander" panose="02020602090805090A03" pitchFamily="18" charset="0"/>
                <a:ea typeface="Alexander" panose="02020602090805090A03" pitchFamily="18" charset="0"/>
              </a:rPr>
              <a:t>απολούνται</a:t>
            </a:r>
            <a:r>
              <a:rPr lang="el-GR" sz="1600" b="1" dirty="0">
                <a:latin typeface="Alexander" panose="02020602090805090A03" pitchFamily="18" charset="0"/>
                <a:ea typeface="Alexander" panose="02020602090805090A03" pitchFamily="18" charset="0"/>
              </a:rPr>
              <a:t> οι αμαρτωλοί από προσώπου του Θεού και οι δίκαιοι </a:t>
            </a:r>
            <a:r>
              <a:rPr lang="el-GR" sz="1600" b="1" dirty="0" err="1">
                <a:latin typeface="Alexander" panose="02020602090805090A03" pitchFamily="18" charset="0"/>
                <a:ea typeface="Alexander" panose="02020602090805090A03" pitchFamily="18" charset="0"/>
              </a:rPr>
              <a:t>ευφρανθήτωσαν</a:t>
            </a:r>
            <a:r>
              <a:rPr lang="el-GR" sz="1600" b="1" dirty="0">
                <a:latin typeface="Alexander" panose="02020602090805090A03" pitchFamily="18" charset="0"/>
                <a:ea typeface="Alexander" panose="02020602090805090A03" pitchFamily="18" charset="0"/>
              </a:rPr>
              <a:t>.</a:t>
            </a:r>
          </a:p>
          <a:p>
            <a:pPr fontAlgn="base"/>
            <a:r>
              <a:rPr lang="el-GR" sz="1500" dirty="0">
                <a:latin typeface="Alexander" panose="02020602090805090A03" pitchFamily="18" charset="0"/>
                <a:ea typeface="Alexander" panose="02020602090805090A03" pitchFamily="18" charset="0"/>
              </a:rPr>
              <a:t>Αι Μυροφόροι γυναίκες, όρθρου </a:t>
            </a:r>
            <a:r>
              <a:rPr lang="el-GR" sz="1500" dirty="0" err="1">
                <a:latin typeface="Alexander" panose="02020602090805090A03" pitchFamily="18" charset="0"/>
                <a:ea typeface="Alexander" panose="02020602090805090A03" pitchFamily="18" charset="0"/>
              </a:rPr>
              <a:t>βαθέος</a:t>
            </a:r>
            <a:r>
              <a:rPr lang="el-GR" sz="1500" dirty="0">
                <a:latin typeface="Alexander" panose="02020602090805090A03" pitchFamily="18" charset="0"/>
                <a:ea typeface="Alexander" panose="02020602090805090A03" pitchFamily="18" charset="0"/>
              </a:rPr>
              <a:t>, </a:t>
            </a:r>
            <a:r>
              <a:rPr lang="el-GR" sz="1500" dirty="0" err="1">
                <a:latin typeface="Alexander" panose="02020602090805090A03" pitchFamily="18" charset="0"/>
                <a:ea typeface="Alexander" panose="02020602090805090A03" pitchFamily="18" charset="0"/>
              </a:rPr>
              <a:t>επιστάσαι</a:t>
            </a:r>
            <a:r>
              <a:rPr lang="el-GR" sz="1500" dirty="0">
                <a:latin typeface="Alexander" panose="02020602090805090A03" pitchFamily="18" charset="0"/>
                <a:ea typeface="Alexander" panose="02020602090805090A03" pitchFamily="18" charset="0"/>
              </a:rPr>
              <a:t> προς το μνήμα του </a:t>
            </a:r>
            <a:r>
              <a:rPr lang="el-GR" sz="1500" dirty="0" err="1">
                <a:latin typeface="Alexander" panose="02020602090805090A03" pitchFamily="18" charset="0"/>
                <a:ea typeface="Alexander" panose="02020602090805090A03" pitchFamily="18" charset="0"/>
              </a:rPr>
              <a:t>Ζωοδότου</a:t>
            </a:r>
            <a:r>
              <a:rPr lang="el-GR" sz="1500" dirty="0">
                <a:latin typeface="Alexander" panose="02020602090805090A03" pitchFamily="18" charset="0"/>
                <a:ea typeface="Alexander" panose="02020602090805090A03" pitchFamily="18" charset="0"/>
              </a:rPr>
              <a:t> </a:t>
            </a:r>
            <a:r>
              <a:rPr lang="el-GR" sz="1500" dirty="0" err="1">
                <a:latin typeface="Alexander" panose="02020602090805090A03" pitchFamily="18" charset="0"/>
                <a:ea typeface="Alexander" panose="02020602090805090A03" pitchFamily="18" charset="0"/>
              </a:rPr>
              <a:t>εύρον</a:t>
            </a:r>
            <a:r>
              <a:rPr lang="el-GR" sz="1500" dirty="0">
                <a:latin typeface="Alexander" panose="02020602090805090A03" pitchFamily="18" charset="0"/>
                <a:ea typeface="Alexander" panose="02020602090805090A03" pitchFamily="18" charset="0"/>
              </a:rPr>
              <a:t> </a:t>
            </a:r>
            <a:r>
              <a:rPr lang="el-GR" sz="1500" dirty="0" err="1">
                <a:latin typeface="Alexander" panose="02020602090805090A03" pitchFamily="18" charset="0"/>
                <a:ea typeface="Alexander" panose="02020602090805090A03" pitchFamily="18" charset="0"/>
              </a:rPr>
              <a:t>Άγγελον</a:t>
            </a:r>
            <a:r>
              <a:rPr lang="el-GR" sz="1500" dirty="0">
                <a:latin typeface="Alexander" panose="02020602090805090A03" pitchFamily="18" charset="0"/>
                <a:ea typeface="Alexander" panose="02020602090805090A03" pitchFamily="18" charset="0"/>
              </a:rPr>
              <a:t>, επί τον </a:t>
            </a:r>
            <a:r>
              <a:rPr lang="el-GR" sz="1500" dirty="0" err="1">
                <a:latin typeface="Alexander" panose="02020602090805090A03" pitchFamily="18" charset="0"/>
                <a:ea typeface="Alexander" panose="02020602090805090A03" pitchFamily="18" charset="0"/>
              </a:rPr>
              <a:t>λιθον</a:t>
            </a:r>
            <a:r>
              <a:rPr lang="el-GR" sz="1500" dirty="0">
                <a:latin typeface="Alexander" panose="02020602090805090A03" pitchFamily="18" charset="0"/>
                <a:ea typeface="Alexander" panose="02020602090805090A03" pitchFamily="18" charset="0"/>
              </a:rPr>
              <a:t> </a:t>
            </a:r>
            <a:r>
              <a:rPr lang="el-GR" sz="1500" dirty="0" err="1">
                <a:latin typeface="Alexander" panose="02020602090805090A03" pitchFamily="18" charset="0"/>
                <a:ea typeface="Alexander" panose="02020602090805090A03" pitchFamily="18" charset="0"/>
              </a:rPr>
              <a:t>καθήμενον</a:t>
            </a:r>
            <a:r>
              <a:rPr lang="el-GR" sz="1500" dirty="0">
                <a:latin typeface="Alexander" panose="02020602090805090A03" pitchFamily="18" charset="0"/>
                <a:ea typeface="Alexander" panose="02020602090805090A03" pitchFamily="18" charset="0"/>
              </a:rPr>
              <a:t>, και αυτός </a:t>
            </a:r>
            <a:r>
              <a:rPr lang="el-GR" sz="1500" dirty="0" err="1">
                <a:latin typeface="Alexander" panose="02020602090805090A03" pitchFamily="18" charset="0"/>
                <a:ea typeface="Alexander" panose="02020602090805090A03" pitchFamily="18" charset="0"/>
              </a:rPr>
              <a:t>προσφθεγξάμενος</a:t>
            </a:r>
            <a:r>
              <a:rPr lang="el-GR" sz="1500" dirty="0">
                <a:latin typeface="Alexander" panose="02020602090805090A03" pitchFamily="18" charset="0"/>
                <a:ea typeface="Alexander" panose="02020602090805090A03" pitchFamily="18" charset="0"/>
              </a:rPr>
              <a:t>, αυταίς ούτως έλεγε. Τι ζητείτε τον ζώντα μετά των νεκρών; τι θρηνείτε, τον </a:t>
            </a:r>
            <a:r>
              <a:rPr lang="el-GR" sz="1500" dirty="0" err="1">
                <a:latin typeface="Alexander" panose="02020602090805090A03" pitchFamily="18" charset="0"/>
                <a:ea typeface="Alexander" panose="02020602090805090A03" pitchFamily="18" charset="0"/>
              </a:rPr>
              <a:t>άφθαρτον</a:t>
            </a:r>
            <a:r>
              <a:rPr lang="el-GR" sz="1500" dirty="0">
                <a:latin typeface="Alexander" panose="02020602090805090A03" pitchFamily="18" charset="0"/>
                <a:ea typeface="Alexander" panose="02020602090805090A03" pitchFamily="18" charset="0"/>
              </a:rPr>
              <a:t> ως εν φθορά; </a:t>
            </a:r>
            <a:r>
              <a:rPr lang="el-GR" sz="1500" dirty="0" err="1">
                <a:latin typeface="Alexander" panose="02020602090805090A03" pitchFamily="18" charset="0"/>
                <a:ea typeface="Alexander" panose="02020602090805090A03" pitchFamily="18" charset="0"/>
              </a:rPr>
              <a:t>απελθούσαι</a:t>
            </a:r>
            <a:r>
              <a:rPr lang="el-GR" sz="1500" dirty="0">
                <a:latin typeface="Alexander" panose="02020602090805090A03" pitchFamily="18" charset="0"/>
                <a:ea typeface="Alexander" panose="02020602090805090A03" pitchFamily="18" charset="0"/>
              </a:rPr>
              <a:t> κηρύξατε, τοις αυτού </a:t>
            </a:r>
            <a:r>
              <a:rPr lang="el-GR" sz="1500" dirty="0" err="1">
                <a:latin typeface="Alexander" panose="02020602090805090A03" pitchFamily="18" charset="0"/>
                <a:ea typeface="Alexander" panose="02020602090805090A03" pitchFamily="18" charset="0"/>
              </a:rPr>
              <a:t>Μαθηταίς</a:t>
            </a:r>
            <a:r>
              <a:rPr lang="el-GR" sz="1500" dirty="0">
                <a:latin typeface="Alexander" panose="02020602090805090A03" pitchFamily="18" charset="0"/>
                <a:ea typeface="Alexander" panose="02020602090805090A03" pitchFamily="18" charset="0"/>
              </a:rPr>
              <a:t>.</a:t>
            </a:r>
          </a:p>
          <a:p>
            <a:pPr fontAlgn="base"/>
            <a:endParaRPr lang="el-GR" sz="800">
              <a:latin typeface="Alexander" panose="02020602090805090A03" pitchFamily="18" charset="0"/>
              <a:ea typeface="Alexander" panose="02020602090805090A03" pitchFamily="18" charset="0"/>
            </a:endParaRPr>
          </a:p>
          <a:p>
            <a:pPr fontAlgn="base"/>
            <a:r>
              <a:rPr lang="el-GR" sz="1600" b="1">
                <a:latin typeface="Alexander" panose="02020602090805090A03" pitchFamily="18" charset="0"/>
                <a:ea typeface="Alexander" panose="02020602090805090A03" pitchFamily="18" charset="0"/>
              </a:rPr>
              <a:t>Στιχ</a:t>
            </a:r>
            <a:r>
              <a:rPr lang="el-GR" sz="1600" b="1" dirty="0" err="1">
                <a:latin typeface="Alexander" panose="02020602090805090A03" pitchFamily="18" charset="0"/>
                <a:ea typeface="Alexander" panose="02020602090805090A03" pitchFamily="18" charset="0"/>
              </a:rPr>
              <a:t>.δ΄Αύτη</a:t>
            </a:r>
            <a:r>
              <a:rPr lang="el-GR" sz="1600" b="1" dirty="0">
                <a:latin typeface="Alexander" panose="02020602090805090A03" pitchFamily="18" charset="0"/>
                <a:ea typeface="Alexander" panose="02020602090805090A03" pitchFamily="18" charset="0"/>
              </a:rPr>
              <a:t> η ημέρα, ην </a:t>
            </a:r>
            <a:r>
              <a:rPr lang="el-GR" sz="1600" b="1" dirty="0" err="1">
                <a:latin typeface="Alexander" panose="02020602090805090A03" pitchFamily="18" charset="0"/>
                <a:ea typeface="Alexander" panose="02020602090805090A03" pitchFamily="18" charset="0"/>
              </a:rPr>
              <a:t>εποίησεν</a:t>
            </a:r>
            <a:r>
              <a:rPr lang="el-GR" sz="1600" b="1" dirty="0">
                <a:latin typeface="Alexander" panose="02020602090805090A03" pitchFamily="18" charset="0"/>
                <a:ea typeface="Alexander" panose="02020602090805090A03" pitchFamily="18" charset="0"/>
              </a:rPr>
              <a:t> ο Κύριος, </a:t>
            </a:r>
            <a:r>
              <a:rPr lang="el-GR" sz="1600" b="1" dirty="0" err="1">
                <a:latin typeface="Alexander" panose="02020602090805090A03" pitchFamily="18" charset="0"/>
                <a:ea typeface="Alexander" panose="02020602090805090A03" pitchFamily="18" charset="0"/>
              </a:rPr>
              <a:t>αγαλλιασώμεθα</a:t>
            </a:r>
            <a:r>
              <a:rPr lang="el-GR" sz="1600" b="1" dirty="0">
                <a:latin typeface="Alexander" panose="02020602090805090A03" pitchFamily="18" charset="0"/>
                <a:ea typeface="Alexander" panose="02020602090805090A03" pitchFamily="18" charset="0"/>
              </a:rPr>
              <a:t> και </a:t>
            </a:r>
            <a:r>
              <a:rPr lang="el-GR" sz="1600" b="1" dirty="0" err="1">
                <a:latin typeface="Alexander" panose="02020602090805090A03" pitchFamily="18" charset="0"/>
                <a:ea typeface="Alexander" panose="02020602090805090A03" pitchFamily="18" charset="0"/>
              </a:rPr>
              <a:t>ευφρανθώμεν</a:t>
            </a:r>
            <a:r>
              <a:rPr lang="el-GR" sz="1600" b="1" dirty="0">
                <a:latin typeface="Alexander" panose="02020602090805090A03" pitchFamily="18" charset="0"/>
                <a:ea typeface="Alexander" panose="02020602090805090A03" pitchFamily="18" charset="0"/>
              </a:rPr>
              <a:t> εν αυτή.</a:t>
            </a:r>
          </a:p>
          <a:p>
            <a:pPr fontAlgn="base"/>
            <a:r>
              <a:rPr lang="el-GR" sz="1500" dirty="0">
                <a:latin typeface="Alexander" panose="02020602090805090A03" pitchFamily="18" charset="0"/>
                <a:ea typeface="Alexander" panose="02020602090805090A03" pitchFamily="18" charset="0"/>
              </a:rPr>
              <a:t>Πάσχα το </a:t>
            </a:r>
            <a:r>
              <a:rPr lang="el-GR" sz="1500" dirty="0" err="1">
                <a:latin typeface="Alexander" panose="02020602090805090A03" pitchFamily="18" charset="0"/>
                <a:ea typeface="Alexander" panose="02020602090805090A03" pitchFamily="18" charset="0"/>
              </a:rPr>
              <a:t>τερπνόν</a:t>
            </a:r>
            <a:r>
              <a:rPr lang="el-GR" sz="1500" dirty="0">
                <a:latin typeface="Alexander" panose="02020602090805090A03" pitchFamily="18" charset="0"/>
                <a:ea typeface="Alexander" panose="02020602090805090A03" pitchFamily="18" charset="0"/>
              </a:rPr>
              <a:t>, Πάσχα Κυρίου Πάσχα, Πάσχα </a:t>
            </a:r>
            <a:r>
              <a:rPr lang="el-GR" sz="1500" dirty="0" err="1">
                <a:latin typeface="Alexander" panose="02020602090805090A03" pitchFamily="18" charset="0"/>
                <a:ea typeface="Alexander" panose="02020602090805090A03" pitchFamily="18" charset="0"/>
              </a:rPr>
              <a:t>πανσεβάσμιον</a:t>
            </a:r>
            <a:r>
              <a:rPr lang="el-GR" sz="1500" dirty="0">
                <a:latin typeface="Alexander" panose="02020602090805090A03" pitchFamily="18" charset="0"/>
                <a:ea typeface="Alexander" panose="02020602090805090A03" pitchFamily="18" charset="0"/>
              </a:rPr>
              <a:t> ημίν ανέτειλε, Πάσχα εν χαρά αλλήλους </a:t>
            </a:r>
            <a:r>
              <a:rPr lang="el-GR" sz="1500" dirty="0" err="1">
                <a:latin typeface="Alexander" panose="02020602090805090A03" pitchFamily="18" charset="0"/>
                <a:ea typeface="Alexander" panose="02020602090805090A03" pitchFamily="18" charset="0"/>
              </a:rPr>
              <a:t>περιπτυξώμεθα</a:t>
            </a:r>
            <a:r>
              <a:rPr lang="el-GR" sz="1500" dirty="0">
                <a:latin typeface="Alexander" panose="02020602090805090A03" pitchFamily="18" charset="0"/>
                <a:ea typeface="Alexander" panose="02020602090805090A03" pitchFamily="18" charset="0"/>
              </a:rPr>
              <a:t>, ω Πάσχα </a:t>
            </a:r>
            <a:r>
              <a:rPr lang="el-GR" sz="1500" dirty="0" err="1">
                <a:latin typeface="Alexander" panose="02020602090805090A03" pitchFamily="18" charset="0"/>
                <a:ea typeface="Alexander" panose="02020602090805090A03" pitchFamily="18" charset="0"/>
              </a:rPr>
              <a:t>λύτρον</a:t>
            </a:r>
            <a:r>
              <a:rPr lang="el-GR" sz="1500" dirty="0">
                <a:latin typeface="Alexander" panose="02020602090805090A03" pitchFamily="18" charset="0"/>
                <a:ea typeface="Alexander" panose="02020602090805090A03" pitchFamily="18" charset="0"/>
              </a:rPr>
              <a:t> λύπης και γαρ εκ τάφου σήμερον, ώσπερ εκ παστού, </a:t>
            </a:r>
            <a:r>
              <a:rPr lang="el-GR" sz="1500" dirty="0" err="1">
                <a:latin typeface="Alexander" panose="02020602090805090A03" pitchFamily="18" charset="0"/>
                <a:ea typeface="Alexander" panose="02020602090805090A03" pitchFamily="18" charset="0"/>
              </a:rPr>
              <a:t>εκλάμψας</a:t>
            </a:r>
            <a:r>
              <a:rPr lang="el-GR" sz="1500" dirty="0">
                <a:latin typeface="Alexander" panose="02020602090805090A03" pitchFamily="18" charset="0"/>
                <a:ea typeface="Alexander" panose="02020602090805090A03" pitchFamily="18" charset="0"/>
              </a:rPr>
              <a:t> Χριστός, τα γύναια χαράς </a:t>
            </a:r>
            <a:r>
              <a:rPr lang="el-GR" sz="1500" dirty="0" err="1">
                <a:latin typeface="Alexander" panose="02020602090805090A03" pitchFamily="18" charset="0"/>
                <a:ea typeface="Alexander" panose="02020602090805090A03" pitchFamily="18" charset="0"/>
              </a:rPr>
              <a:t>έπλησε</a:t>
            </a:r>
            <a:r>
              <a:rPr lang="el-GR" sz="1500" dirty="0">
                <a:latin typeface="Alexander" panose="02020602090805090A03" pitchFamily="18" charset="0"/>
                <a:ea typeface="Alexander" panose="02020602090805090A03" pitchFamily="18" charset="0"/>
              </a:rPr>
              <a:t> λέγων, Κηρύξατε </a:t>
            </a:r>
            <a:r>
              <a:rPr lang="el-GR" sz="1500" dirty="0" err="1">
                <a:latin typeface="Alexander" panose="02020602090805090A03" pitchFamily="18" charset="0"/>
                <a:ea typeface="Alexander" panose="02020602090805090A03" pitchFamily="18" charset="0"/>
              </a:rPr>
              <a:t>Αποστόλοις</a:t>
            </a:r>
            <a:r>
              <a:rPr lang="el-GR" sz="1500" dirty="0">
                <a:latin typeface="Alexander" panose="02020602090805090A03" pitchFamily="18" charset="0"/>
                <a:ea typeface="Alexander" panose="02020602090805090A03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20875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Custom 38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E462D"/>
      </a:accent1>
      <a:accent2>
        <a:srgbClr val="595A85"/>
      </a:accent2>
      <a:accent3>
        <a:srgbClr val="8D6F5B"/>
      </a:accent3>
      <a:accent4>
        <a:srgbClr val="FABD2F"/>
      </a:accent4>
      <a:accent5>
        <a:srgbClr val="AF8073"/>
      </a:accent5>
      <a:accent6>
        <a:srgbClr val="787880"/>
      </a:accent6>
      <a:hlink>
        <a:srgbClr val="CC8D00"/>
      </a:hlink>
      <a:folHlink>
        <a:srgbClr val="82829E"/>
      </a:folHlink>
    </a:clrScheme>
    <a:fontScheme name="Savon">
      <a:majorFont>
        <a:latin typeface="Avenir Next LT Pro Light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venir Next LT Pro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1798797_TF56410444" id="{C55840D0-0A86-479A-9FD3-B8599DC43E6E}" vid="{2B943CE8-C9E5-4E0C-8B94-45BBA14C1D17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{B96A683B-FA25-44A4-BE7C-08322B531D9C}tf56410444</Template>
  <TotalTime>0</TotalTime>
  <Words>1289</Words>
  <Application>Microsoft Office PowerPoint</Application>
  <PresentationFormat>Ευρεία οθόνη</PresentationFormat>
  <Paragraphs>182</Paragraphs>
  <Slides>10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10</vt:i4>
      </vt:variant>
    </vt:vector>
  </HeadingPairs>
  <TitlesOfParts>
    <vt:vector size="17" baseType="lpstr">
      <vt:lpstr>Alexander</vt:lpstr>
      <vt:lpstr>Anaktoria</vt:lpstr>
      <vt:lpstr>Avenir Next LT Pro</vt:lpstr>
      <vt:lpstr>Calibri</vt:lpstr>
      <vt:lpstr>Garamond</vt:lpstr>
      <vt:lpstr>Tahoma</vt:lpstr>
      <vt:lpstr>SavonVTI</vt:lpstr>
      <vt:lpstr>Τ Α Ξ Ι Σ  -  Λ Ο Γ Ο Σ Μ Ε Λ Ο Σ</vt:lpstr>
      <vt:lpstr>Ἑορτολογικοὶ Κύκλοι</vt:lpstr>
      <vt:lpstr>Τελετουργικοὶ Κύκλοι</vt:lpstr>
      <vt:lpstr>Λειτουργικὰ Βιβλία</vt:lpstr>
      <vt:lpstr>Λειτουργικὰ Βιβλία Ἑορτολογικῶν Κύκλων</vt:lpstr>
      <vt:lpstr>Βιβλια  παλαιασ διαθηκησ    http://users.sch.gr/aiasgr/Palaia_Diathikh/Biblia/Palaia_Diathikh.htm  </vt:lpstr>
      <vt:lpstr>Ιερον ψαλτηριον  ὡς Λειτουργικὸν Βιβλίον    https://el.wikipedia.org/wiki/ψαλτήριον   http://www.myriobiblos.gr/bible/ot/chapter.asp?book=24&amp;page=150   http://glt.goarch.org/misc/Psaltirion.html </vt:lpstr>
      <vt:lpstr>Ἐξέλιξη Ὑμνογραφίας - Ἀπὸ τοὺς Ψαλμοὺς στὰ Τροπάρια</vt:lpstr>
      <vt:lpstr>Ἐξέλιξη Ὑμνογραφίας - Ἀπὸ τοὺς Ψαλμοὺς στὰ Τροπάρια</vt:lpstr>
      <vt:lpstr>Κοντακιον  Ποιητικὸν Εἶδος   http://users.uoa.gr/~nektar/orthodoxy/prayers/kontakia_xristoygennwn.htm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2020-04-28T04:53:37Z</dcterms:created>
  <dcterms:modified xsi:type="dcterms:W3CDTF">2020-04-29T10:06:23Z</dcterms:modified>
</cp:coreProperties>
</file>