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  <p:sldId id="258" r:id="rId4"/>
    <p:sldId id="259" r:id="rId5"/>
    <p:sldId id="263" r:id="rId6"/>
    <p:sldId id="261" r:id="rId7"/>
    <p:sldId id="262" r:id="rId8"/>
    <p:sldId id="264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5525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5079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2618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90995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39949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98655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5643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0696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9873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35837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6278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16546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207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75376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72235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69625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1765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7B29EF52-8CBE-4224-94F0-445791DC9DC1}" type="datetimeFigureOut">
              <a:rPr lang="el-GR" smtClean="0"/>
              <a:t>21/5/2025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075F4-0A1D-4EB4-B805-FE81D93FF08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00002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ikee.lib.auth.gr/record/112667/files/%CE%93%CE%95%CE%A9%CE%A1%CE%93%CE%99%CE%91%CE%94%CE%9F%CE%A5%20%CE%A0%CE%9BOYM..pdf" TargetMode="External"/><Relationship Id="rId2" Type="http://schemas.openxmlformats.org/officeDocument/2006/relationships/hyperlink" Target="https://sotiriakarolidou.files.wordpress.com/2017/07/2cebfceb9-cf80ceb1ceb9ceb4ceb1ceb3cf89ceb3ceb9cebaceadcf82-cebcceadceb8cebfceb4cebfceb9-cf84cebfcf85-cebacebbceaecebcceb5cebdcf84cebf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9UYIyfoJVd0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sz="4900" dirty="0" smtClean="0"/>
              <a:t/>
            </a:r>
            <a:br>
              <a:rPr lang="el-GR" sz="4900" dirty="0" smtClean="0"/>
            </a:br>
            <a:r>
              <a:rPr lang="el-GR" sz="4900" dirty="0"/>
              <a:t/>
            </a:r>
            <a:br>
              <a:rPr lang="el-GR" sz="4900" dirty="0"/>
            </a:br>
            <a:r>
              <a:rPr lang="el-GR" sz="4900" dirty="0" smtClean="0"/>
              <a:t/>
            </a:r>
            <a:br>
              <a:rPr lang="el-GR" sz="4900" dirty="0" smtClean="0"/>
            </a:br>
            <a:r>
              <a:rPr lang="el-GR" sz="4900" dirty="0"/>
              <a:t/>
            </a:r>
            <a:br>
              <a:rPr lang="el-GR" sz="4900" dirty="0"/>
            </a:br>
            <a:r>
              <a:rPr lang="el-GR" sz="4900" dirty="0" smtClean="0">
                <a:latin typeface="Athena Unicode" panose="02040502050505030304" pitchFamily="18" charset="0"/>
                <a:cs typeface="Athena Unicode" panose="02040502050505030304" pitchFamily="18" charset="0"/>
              </a:rPr>
              <a:t>ΦΙΛΟΣΟΦΙΑ ΤΗΣ ΠΑΙΔΕΙΑΣ</a:t>
            </a:r>
            <a:br>
              <a:rPr lang="el-GR" sz="4900" dirty="0" smtClean="0">
                <a:latin typeface="Athena Unicode" panose="02040502050505030304" pitchFamily="18" charset="0"/>
                <a:cs typeface="Athena Unicode" panose="02040502050505030304" pitchFamily="18" charset="0"/>
              </a:rPr>
            </a:br>
            <a:r>
              <a:rPr lang="el-GR" sz="4900" dirty="0" smtClean="0">
                <a:latin typeface="Athena Unicode" panose="02040502050505030304" pitchFamily="18" charset="0"/>
                <a:cs typeface="Athena Unicode" panose="02040502050505030304" pitchFamily="18" charset="0"/>
              </a:rPr>
              <a:t/>
            </a:r>
            <a:br>
              <a:rPr lang="el-GR" sz="4900" dirty="0" smtClean="0">
                <a:latin typeface="Athena Unicode" panose="02040502050505030304" pitchFamily="18" charset="0"/>
                <a:cs typeface="Athena Unicode" panose="02040502050505030304" pitchFamily="18" charset="0"/>
              </a:rPr>
            </a:br>
            <a:r>
              <a:rPr lang="el-GR" sz="3600" dirty="0" smtClean="0">
                <a:latin typeface="Athena Unicode" panose="02040502050505030304" pitchFamily="18" charset="0"/>
                <a:cs typeface="Athena Unicode" panose="02040502050505030304" pitchFamily="18" charset="0"/>
              </a:rPr>
              <a:t>ΠΙΣ, Β΄ Εξάμηνο</a:t>
            </a:r>
            <a:br>
              <a:rPr lang="el-GR" sz="3600" dirty="0" smtClean="0">
                <a:latin typeface="Athena Unicode" panose="02040502050505030304" pitchFamily="18" charset="0"/>
                <a:cs typeface="Athena Unicode" panose="02040502050505030304" pitchFamily="18" charset="0"/>
              </a:rPr>
            </a:br>
            <a:r>
              <a:rPr lang="el-GR" sz="3600" dirty="0"/>
              <a:t/>
            </a:r>
            <a:br>
              <a:rPr lang="el-GR" sz="3600" dirty="0"/>
            </a:br>
            <a:endParaRPr lang="el-GR" sz="36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54955" y="4598894"/>
            <a:ext cx="8825658" cy="1039906"/>
          </a:xfrm>
        </p:spPr>
        <p:txBody>
          <a:bodyPr>
            <a:normAutofit fontScale="85000" lnSpcReduction="20000"/>
          </a:bodyPr>
          <a:lstStyle/>
          <a:p>
            <a:endParaRPr lang="el-GR" dirty="0" smtClean="0"/>
          </a:p>
          <a:p>
            <a:r>
              <a:rPr lang="el-GR" dirty="0" err="1" smtClean="0">
                <a:latin typeface="Athena Unicode" panose="02040502050505030304" pitchFamily="18" charset="0"/>
                <a:cs typeface="Athena Unicode" panose="02040502050505030304" pitchFamily="18" charset="0"/>
              </a:rPr>
              <a:t>Δρ</a:t>
            </a:r>
            <a:r>
              <a:rPr lang="el-GR" dirty="0" smtClean="0">
                <a:latin typeface="Athena Unicode" panose="02040502050505030304" pitchFamily="18" charset="0"/>
                <a:cs typeface="Athena Unicode" panose="02040502050505030304" pitchFamily="18" charset="0"/>
              </a:rPr>
              <a:t> Λαμπρινός </a:t>
            </a:r>
            <a:r>
              <a:rPr lang="el-GR" dirty="0" err="1" smtClean="0">
                <a:latin typeface="Athena Unicode" panose="02040502050505030304" pitchFamily="18" charset="0"/>
                <a:cs typeface="Athena Unicode" panose="02040502050505030304" pitchFamily="18" charset="0"/>
              </a:rPr>
              <a:t>Ευστ</a:t>
            </a:r>
            <a:r>
              <a:rPr lang="el-GR" dirty="0" smtClean="0">
                <a:latin typeface="Athena Unicode" panose="02040502050505030304" pitchFamily="18" charset="0"/>
                <a:cs typeface="Athena Unicode" panose="02040502050505030304" pitchFamily="18" charset="0"/>
              </a:rPr>
              <a:t>. Πλατυπόδης</a:t>
            </a:r>
          </a:p>
          <a:p>
            <a:r>
              <a:rPr lang="el-GR" dirty="0" smtClean="0">
                <a:latin typeface="Athena Unicode" panose="02040502050505030304" pitchFamily="18" charset="0"/>
                <a:cs typeface="Athena Unicode" panose="02040502050505030304" pitchFamily="18" charset="0"/>
              </a:rPr>
              <a:t>Ανώτατη Εκκλησιαστική Ακαδημία Αθήνας</a:t>
            </a:r>
            <a:endParaRPr lang="el-GR" dirty="0">
              <a:latin typeface="Athena Unicode" panose="02040502050505030304" pitchFamily="18" charset="0"/>
              <a:cs typeface="Athena Unicod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517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344705" y="954741"/>
            <a:ext cx="9789459" cy="2944905"/>
          </a:xfrm>
        </p:spPr>
        <p:txBody>
          <a:bodyPr>
            <a:noAutofit/>
          </a:bodyPr>
          <a:lstStyle/>
          <a:p>
            <a:r>
              <a:rPr lang="el-GR" sz="4000" i="1" dirty="0" smtClean="0"/>
              <a:t>ΘΕΩΡΙΑ ΚΑΙ ΦΙΛΟΣΟΦΙΑ ΤΗΣ ΠΑΙΔΕΙΑΣ</a:t>
            </a:r>
            <a:r>
              <a:rPr lang="el-GR" sz="4000" dirty="0" smtClean="0"/>
              <a:t/>
            </a:r>
            <a:br>
              <a:rPr lang="el-GR" sz="4000" dirty="0" smtClean="0"/>
            </a:br>
            <a:r>
              <a:rPr lang="el-GR" sz="4000" dirty="0" smtClean="0"/>
              <a:t>Γεώργιος Χ.</a:t>
            </a:r>
            <a:r>
              <a:rPr lang="en-US" sz="4000" dirty="0" smtClean="0"/>
              <a:t> </a:t>
            </a:r>
            <a:r>
              <a:rPr lang="el-GR" sz="4000" dirty="0" err="1" smtClean="0"/>
              <a:t>Κουμάκης</a:t>
            </a:r>
            <a:endParaRPr lang="el-GR" sz="40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990164" y="4746812"/>
            <a:ext cx="8677835" cy="510988"/>
          </a:xfrm>
        </p:spPr>
        <p:txBody>
          <a:bodyPr/>
          <a:lstStyle/>
          <a:p>
            <a:r>
              <a:rPr lang="el-GR" dirty="0" err="1" smtClean="0"/>
              <a:t>σσ</a:t>
            </a:r>
            <a:r>
              <a:rPr lang="el-GR" dirty="0" smtClean="0"/>
              <a:t>. 296-309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51832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dirty="0" smtClean="0"/>
              <a:t>ΠΑΤΕΡΙΚΗ, ΣΧΟΛΑΣΤΙΚΗ και ΒΥΖΑΝΤΙΝΗ ΦΙΛΟΣΟΦΙΑ</a:t>
            </a:r>
            <a:br>
              <a:rPr lang="el-GR" sz="2800" dirty="0" smtClean="0"/>
            </a:br>
            <a:r>
              <a:rPr lang="el-GR" sz="2800" dirty="0" smtClean="0"/>
              <a:t>ΚΛΗΜΗΣ Ο ΑΛΕΞΑΝΔΡΕΥΣ (160-216)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914400" y="1707776"/>
            <a:ext cx="9135454" cy="4540624"/>
          </a:xfrm>
        </p:spPr>
        <p:txBody>
          <a:bodyPr>
            <a:normAutofit/>
          </a:bodyPr>
          <a:lstStyle/>
          <a:p>
            <a:r>
              <a:rPr lang="el-GR" dirty="0" smtClean="0"/>
              <a:t>Επιφανής Πατέρας και Χριστιανός Φιλόσοφος.</a:t>
            </a:r>
          </a:p>
          <a:p>
            <a:r>
              <a:rPr lang="el-GR" dirty="0" smtClean="0"/>
              <a:t>Έργον του: </a:t>
            </a:r>
            <a:r>
              <a:rPr lang="el-GR" i="1" dirty="0" smtClean="0"/>
              <a:t>Ο Παιδαγωγός</a:t>
            </a:r>
          </a:p>
          <a:p>
            <a:r>
              <a:rPr lang="el-GR" dirty="0" smtClean="0"/>
              <a:t>Παιδαγωγός είναι ο Κύριος Ιησούς Χριστός</a:t>
            </a:r>
            <a:r>
              <a:rPr lang="el-GR" i="1" dirty="0" smtClean="0"/>
              <a:t>.</a:t>
            </a:r>
          </a:p>
          <a:p>
            <a:r>
              <a:rPr lang="el-GR" dirty="0" smtClean="0"/>
              <a:t>Η Παιδαγωγική οφείλει να οδηγεί στην θεοσέβεια.</a:t>
            </a:r>
          </a:p>
          <a:p>
            <a:r>
              <a:rPr lang="el-GR" dirty="0" smtClean="0"/>
              <a:t>Σκοπός της Αγωγής η σωτηρία της Ψυχής.</a:t>
            </a:r>
          </a:p>
          <a:p>
            <a:r>
              <a:rPr lang="el-GR" dirty="0" smtClean="0"/>
              <a:t>Ο παιδαγωγός οδηγεί στην τέλεια γνώση της αλήθειας.</a:t>
            </a:r>
          </a:p>
          <a:p>
            <a:r>
              <a:rPr lang="el-GR" dirty="0" smtClean="0"/>
              <a:t>Η αγωγή στοχεύει στη φρόνηση, σωφροσύνη, κάλλος (ψυχή +σώμα)</a:t>
            </a:r>
          </a:p>
          <a:p>
            <a:r>
              <a:rPr lang="el-GR" dirty="0" smtClean="0"/>
              <a:t>Προτρέπει στην κοινή αγωγή των αγοριών και των κοριτσιών.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5780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Οι παιδαγωγικές μέθοδοι του </a:t>
            </a:r>
            <a:r>
              <a:rPr lang="el-GR" dirty="0" err="1"/>
              <a:t>Κλήμεντος</a:t>
            </a:r>
            <a:r>
              <a:rPr lang="el-GR" dirty="0"/>
              <a:t> Αλεξανδρέως σημείο αναφοράς και σύγκρισης με τις σύγχρονες παιδαγωγικές μεθόδους και διδακτικές προσεγγίσεις Σωτηρία Καρολίδου M. </a:t>
            </a:r>
            <a:r>
              <a:rPr lang="el-GR" dirty="0" err="1"/>
              <a:t>Sc</a:t>
            </a:r>
            <a:r>
              <a:rPr lang="el-GR" dirty="0"/>
              <a:t>., M.A. Φιλόλογος - Θεολόγος</a:t>
            </a:r>
            <a:endParaRPr lang="el-GR" dirty="0" smtClean="0"/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sotiriakarolidou.files.wordpress.com/2017/07/2cebfceb9-cf80ceb1ceb9ceb4ceb1ceb3cf89ceb3ceb9cebaceadcf82-cebcceadceb8cebfceb4cebfceb9-cf84cebfcf85-cebacebbceaecebcceb5cebdcf84cebf.pdf</a:t>
            </a:r>
            <a:endParaRPr lang="el-GR" dirty="0" smtClean="0"/>
          </a:p>
          <a:p>
            <a:r>
              <a:rPr lang="el-GR" dirty="0" smtClean="0"/>
              <a:t>Η επιείκεια στο Σχολείο κατά την Ορθόδοξη Χριστιανική Αγωγή, Π. Γεωργιάδου</a:t>
            </a:r>
          </a:p>
          <a:p>
            <a:r>
              <a:rPr lang="en-US" dirty="0">
                <a:hlinkClick r:id="rId3"/>
              </a:rPr>
              <a:t>http://ikee.lib.auth.gr/record/112667/files/%CE%93%CE%95%CE%A9%CE%A1%CE%93%CE%99%CE%91%CE%94%CE%9F%CE%A5%20%CE%A0%CE%9BOYM..pdf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09450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ΒΙΒΛΙΟΓΡΑΦΙΑ</a:t>
            </a:r>
            <a:br>
              <a:rPr lang="el-GR" dirty="0" smtClean="0"/>
            </a:br>
            <a:r>
              <a:rPr lang="el-GR" dirty="0" smtClean="0"/>
              <a:t>ΙΣΤΟΤΟΠΟΙ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03312" y="2052919"/>
            <a:ext cx="8946541" cy="3312458"/>
          </a:xfrm>
        </p:spPr>
        <p:txBody>
          <a:bodyPr/>
          <a:lstStyle/>
          <a:p>
            <a:r>
              <a:rPr lang="el-GR" dirty="0" err="1"/>
              <a:t>Staelin</a:t>
            </a:r>
            <a:r>
              <a:rPr lang="el-GR" dirty="0"/>
              <a:t>, Ο. (</a:t>
            </a:r>
            <a:r>
              <a:rPr lang="el-GR" dirty="0" err="1"/>
              <a:t>ed</a:t>
            </a:r>
            <a:r>
              <a:rPr lang="el-GR" dirty="0"/>
              <a:t>.) (1992). Ο Παιδαγωγός Α΄, Β΄, Γ΄ - </a:t>
            </a:r>
            <a:r>
              <a:rPr lang="el-GR" dirty="0" err="1"/>
              <a:t>Κλήμεντος</a:t>
            </a:r>
            <a:r>
              <a:rPr lang="el-GR" dirty="0"/>
              <a:t> Αλεξανδρέως </a:t>
            </a:r>
            <a:r>
              <a:rPr lang="el-GR" dirty="0" err="1"/>
              <a:t>Ἅπαντα</a:t>
            </a:r>
            <a:r>
              <a:rPr lang="el-GR" dirty="0"/>
              <a:t> </a:t>
            </a:r>
            <a:r>
              <a:rPr lang="el-GR" dirty="0" err="1"/>
              <a:t>τά</a:t>
            </a:r>
            <a:r>
              <a:rPr lang="el-GR" dirty="0"/>
              <a:t> </a:t>
            </a:r>
            <a:r>
              <a:rPr lang="el-GR" dirty="0" err="1"/>
              <a:t>ἔργα</a:t>
            </a:r>
            <a:r>
              <a:rPr lang="el-GR" dirty="0"/>
              <a:t> (</a:t>
            </a:r>
            <a:r>
              <a:rPr lang="el-GR" dirty="0" err="1"/>
              <a:t>μτφρ</a:t>
            </a:r>
            <a:r>
              <a:rPr lang="el-GR" dirty="0"/>
              <a:t>. Π.Κ. </a:t>
            </a:r>
            <a:r>
              <a:rPr lang="el-GR" dirty="0" err="1"/>
              <a:t>Φρήστου</a:t>
            </a:r>
            <a:r>
              <a:rPr lang="el-GR" dirty="0"/>
              <a:t>), τ. 1. Θεσσαλονίκη: ΕΠΕ. </a:t>
            </a:r>
          </a:p>
          <a:p>
            <a:r>
              <a:rPr lang="el-GR" dirty="0"/>
              <a:t> </a:t>
            </a:r>
          </a:p>
          <a:p>
            <a:r>
              <a:rPr lang="el-GR" dirty="0"/>
              <a:t>Καρολίδου, ΢.Α. (2016). Ο «Παιδαγωγός» του </a:t>
            </a:r>
            <a:r>
              <a:rPr lang="el-GR" dirty="0" err="1"/>
              <a:t>Κλήμεντος</a:t>
            </a:r>
            <a:r>
              <a:rPr lang="el-GR" dirty="0"/>
              <a:t> Αλεξανδρέως (Λόγος Α΄) ως πηγή της ιστορίας των πολιτιστικών, θρησκευτικών και παιδαγωγικών αντιλήψεων της εποχής του. Θεσσαλονίκη: </a:t>
            </a:r>
            <a:r>
              <a:rPr lang="el-GR" dirty="0" err="1"/>
              <a:t>Κυρομάνος</a:t>
            </a:r>
            <a:r>
              <a:rPr lang="el-GR" dirty="0"/>
              <a:t>.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14764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ΘΩΜΑΣ ΑΚΙΝΑΤΗΣ 1225-1274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47166" y="1667436"/>
            <a:ext cx="9202688" cy="4580964"/>
          </a:xfrm>
        </p:spPr>
        <p:txBody>
          <a:bodyPr/>
          <a:lstStyle/>
          <a:p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dirty="0" err="1" smtClean="0"/>
              <a:t>Αριστοτελιστής</a:t>
            </a:r>
            <a:r>
              <a:rPr lang="el-GR" dirty="0" smtClean="0"/>
              <a:t>, εκπρόσωπος της Σχολαστικής Φιλοσοφίας.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Έργο του: </a:t>
            </a:r>
            <a:r>
              <a:rPr lang="el-GR" i="1" dirty="0" smtClean="0"/>
              <a:t>Περί διδασκάλου </a:t>
            </a:r>
            <a:r>
              <a:rPr lang="el-GR" dirty="0" smtClean="0"/>
              <a:t>(</a:t>
            </a:r>
            <a:r>
              <a:rPr lang="en-US" i="1" dirty="0" smtClean="0"/>
              <a:t>De </a:t>
            </a:r>
            <a:r>
              <a:rPr lang="en-US" i="1" dirty="0" err="1" smtClean="0"/>
              <a:t>magistro</a:t>
            </a:r>
            <a:r>
              <a:rPr lang="en-US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Ο άνθρωπος μπορεί να διδάξει ή μόνο ο Θεός; 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Μπορ</a:t>
            </a:r>
            <a:r>
              <a:rPr lang="el-GR" dirty="0"/>
              <a:t>ε</a:t>
            </a:r>
            <a:r>
              <a:rPr lang="el-GR" dirty="0" smtClean="0"/>
              <a:t>ί κάποιος να ονομαστεί δάσκαλος του εαυτού του; 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Η διδασκαλία είναι ενέργεια θεωρητική ή πρακτική; 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Στα ερωτήματα απαντά όπως και ο ιερός Αυγουστίνος.</a:t>
            </a:r>
          </a:p>
          <a:p>
            <a:pPr>
              <a:lnSpc>
                <a:spcPct val="150000"/>
              </a:lnSpc>
            </a:pPr>
            <a:r>
              <a:rPr lang="el-GR" dirty="0" smtClean="0"/>
              <a:t>Παραλληλίζει το δάσκαλο με τον ιατρό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97883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65094"/>
          </a:xfrm>
        </p:spPr>
        <p:txBody>
          <a:bodyPr/>
          <a:lstStyle/>
          <a:p>
            <a:r>
              <a:rPr lang="el-GR" dirty="0" smtClean="0"/>
              <a:t>ΙΣΤΟΤΟΠΟΙ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https://eclass.uowm.gr/modules/document/file.php/EETF189/%CE%98%CF%89%CE%BC%CE%AC%CF%82%20%CE%BF%20%CE%91%CE%BA%CE%B9%CE%BD%CE%AC%CF%84%CE%B7%CF%82.pdf</a:t>
            </a:r>
          </a:p>
          <a:p>
            <a:r>
              <a:rPr lang="en-US" dirty="0"/>
              <a:t>https://openclass.teiwm.gr/modules/document/file.php/PS108/11_2-%CE%94%20%CE%926%CE%B1_%CE%98%CF%89%CE%BC%CE%AC%CF%82%20%CE%91%CE%BA%CE%B9%CE%BD%CE%AC%CF%84%CE%B7%CF%82_new.pdf</a:t>
            </a:r>
          </a:p>
          <a:p>
            <a:r>
              <a:rPr lang="en-US" dirty="0"/>
              <a:t>https://sotiriakarolidou.files.wordpress.com/2017/07/2cebfceb9-cf80ceb1ceb9ceb4ceb1ceb3cf89ceb3ceb9cebaceadcf82-cebcceadceb8cebfceb4cebfceb9-cf84cebfcf85-cebacebbceaecebcceb5cebdcf84cebf.pdf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67424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Ερωτήσεις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Ποιο το περιεχόμενο του παιδαγωγικού έργου του </a:t>
            </a:r>
            <a:r>
              <a:rPr lang="el-GR" dirty="0" err="1" smtClean="0"/>
              <a:t>Κλήμεντος</a:t>
            </a:r>
            <a:r>
              <a:rPr lang="el-GR" dirty="0" smtClean="0"/>
              <a:t> του Αλεξανδρέως; </a:t>
            </a:r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smtClean="0"/>
              <a:t>Ποιο το έργο του διδασκάλου κατά τον Θωμά τον </a:t>
            </a:r>
            <a:r>
              <a:rPr lang="el-GR" dirty="0" err="1" smtClean="0"/>
              <a:t>Ακινάτη</a:t>
            </a:r>
            <a:r>
              <a:rPr lang="el-GR" dirty="0" smtClean="0"/>
              <a:t>; </a:t>
            </a:r>
          </a:p>
          <a:p>
            <a:endParaRPr lang="el-GR" dirty="0"/>
          </a:p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www.youtube.com/watch?v=9UYIyfoJVd0</a:t>
            </a:r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91112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Ιόν">
  <a:themeElements>
    <a:clrScheme name="Ιό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Ιό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Ιό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2515</TotalTime>
  <Words>287</Words>
  <Application>Microsoft Office PowerPoint</Application>
  <PresentationFormat>Ευρεία οθόνη</PresentationFormat>
  <Paragraphs>42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3" baseType="lpstr">
      <vt:lpstr>Arial</vt:lpstr>
      <vt:lpstr>Athena Unicode</vt:lpstr>
      <vt:lpstr>Century Gothic</vt:lpstr>
      <vt:lpstr>Wingdings 3</vt:lpstr>
      <vt:lpstr>Ιόν</vt:lpstr>
      <vt:lpstr>    ΦΙΛΟΣΟΦΙΑ ΤΗΣ ΠΑΙΔΕΙΑΣ  ΠΙΣ, Β΄ Εξάμηνο  </vt:lpstr>
      <vt:lpstr>ΘΕΩΡΙΑ ΚΑΙ ΦΙΛΟΣΟΦΙΑ ΤΗΣ ΠΑΙΔΕΙΑΣ Γεώργιος Χ. Κουμάκης</vt:lpstr>
      <vt:lpstr>ΠΑΤΕΡΙΚΗ, ΣΧΟΛΑΣΤΙΚΗ και ΒΥΖΑΝΤΙΝΗ ΦΙΛΟΣΟΦΙΑ ΚΛΗΜΗΣ Ο ΑΛΕΞΑΝΔΡΕΥΣ (160-216)</vt:lpstr>
      <vt:lpstr>Παρουσίαση του PowerPoint</vt:lpstr>
      <vt:lpstr>ΒΙΒΛΙΟΓΡΑΦΙΑ ΙΣΤΟΤΟΠΟΙ</vt:lpstr>
      <vt:lpstr>ΘΩΜΑΣ ΑΚΙΝΑΤΗΣ 1225-1274</vt:lpstr>
      <vt:lpstr>ΙΣΤΟΤΟΠΟΙ</vt:lpstr>
      <vt:lpstr>Ερωτήσεις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ΦΙΛΟΣΟΦΙΑ ΤΗΣ ΠΑΙΔΕΙΑΣ ΠΙΣ, Β’ Εξάμηνο 2019-2020</dc:title>
  <dc:creator>Λαμπρινός Πλατυπόδης</dc:creator>
  <cp:lastModifiedBy>Λογαριασμός Microsoft</cp:lastModifiedBy>
  <cp:revision>96</cp:revision>
  <dcterms:created xsi:type="dcterms:W3CDTF">2020-03-20T09:33:46Z</dcterms:created>
  <dcterms:modified xsi:type="dcterms:W3CDTF">2025-05-21T06:15:31Z</dcterms:modified>
</cp:coreProperties>
</file>