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568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60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827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656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102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778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340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66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352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814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187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383E-1356-412D-BB0E-ABC511DB2B8A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83B00-8512-477B-9681-7DCB37B7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345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355416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8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ΒΟΗΘΗΤΙΚΕΣ ΕΠΙΣΤΗΜΕΣ</a:t>
            </a:r>
            <a:br>
              <a:rPr lang="el-GR" sz="3600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107-112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530087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3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Πληροφορική</a:t>
            </a:r>
            <a:r>
              <a:rPr lang="el-GR" dirty="0"/>
              <a:t> ανοίγει ένα νέο κεφάλαιο για τη </a:t>
            </a:r>
            <a:r>
              <a:rPr lang="el-GR" b="1" dirty="0"/>
              <a:t>Χριστιανική Ηθική</a:t>
            </a:r>
            <a:r>
              <a:rPr lang="el-GR" dirty="0"/>
              <a:t>.</a:t>
            </a:r>
          </a:p>
          <a:p>
            <a:r>
              <a:rPr lang="el-GR" dirty="0"/>
              <a:t>Η εφαρμογή της Πληροφορικής στην καθημερινή ζωή ανοίγει νέες δυνατότητες αλλά και δεσμεύσεις.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διευκόλυνση της επικοινωνίας μεταξύ των ανθρώπων,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μεταβολή των άμεσων προσωπικών σχέσεων,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και οι δυνατότητες ελέγχου της προσωπικής ζωής </a:t>
            </a:r>
          </a:p>
          <a:p>
            <a:r>
              <a:rPr lang="el-GR" dirty="0"/>
              <a:t>έχει άμεσες επιπτώσεις στην εργασία, στη ζωή, στη συμπεριφορά και τους προβληματισμούς του ανθρώπου.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037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Χριστιανική Ηθική είναι επιστήμη διαρκούς προβληματισμού</a:t>
            </a:r>
            <a:r>
              <a:rPr lang="el-GR" dirty="0"/>
              <a:t>. </a:t>
            </a:r>
          </a:p>
          <a:p>
            <a:r>
              <a:rPr lang="el-GR" dirty="0"/>
              <a:t>Απαιτείται </a:t>
            </a:r>
            <a:r>
              <a:rPr lang="el-GR" u="sng" dirty="0"/>
              <a:t>συνεχής επαγρύπνηση</a:t>
            </a:r>
            <a:r>
              <a:rPr lang="el-GR" dirty="0"/>
              <a:t>, </a:t>
            </a:r>
            <a:r>
              <a:rPr lang="el-GR" u="sng" dirty="0"/>
              <a:t>συνεχής ενημέρωση </a:t>
            </a:r>
            <a:r>
              <a:rPr lang="el-GR" dirty="0"/>
              <a:t>και </a:t>
            </a:r>
            <a:r>
              <a:rPr lang="el-GR" u="sng" dirty="0"/>
              <a:t>αξιοποίηση των πορισμάτων των διάφορων επιστημών</a:t>
            </a:r>
            <a:r>
              <a:rPr lang="el-GR" dirty="0"/>
              <a:t>.</a:t>
            </a:r>
          </a:p>
          <a:p>
            <a:r>
              <a:rPr lang="el-GR" dirty="0"/>
              <a:t>Ωστόσο, είναι απαραίτητο να </a:t>
            </a:r>
            <a:r>
              <a:rPr lang="el-GR" b="1" dirty="0">
                <a:solidFill>
                  <a:srgbClr val="FF0000"/>
                </a:solidFill>
              </a:rPr>
              <a:t>παραμένει θεολογική επιστήμη</a:t>
            </a:r>
            <a:r>
              <a:rPr lang="el-GR" dirty="0"/>
              <a:t>. Μόνο έτσι μπορεί να συντελέσει στην αποδέσμευση του ανθρώπου από τους κοσμικούς περιορισμούς και στην επέκτασή του στην ελευθερία του πνεύματος. </a:t>
            </a:r>
          </a:p>
        </p:txBody>
      </p:sp>
    </p:spTree>
    <p:extLst>
      <p:ext uri="{BB962C8B-B14F-4D97-AF65-F5344CB8AC3E}">
        <p14:creationId xmlns:p14="http://schemas.microsoft.com/office/powerpoint/2010/main" val="1558975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3218CE-9931-4F9D-AF86-AD445D86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1B8903-BBB6-4432-B3A1-BD09EA2F6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343818"/>
            <a:ext cx="10783957" cy="5014120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 ποια σχήματα εμφανίζονται οι σχέσεις μεταξύ Χριστιανικής Ηθικής και Δογματικής;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Σε τι διαφέρει η Χριστιανική Ηθική από τη Φιλοσοφία;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Ποια η σχέση της Χριστιανικής Ηθικής με την Πληροφορική;</a:t>
            </a:r>
          </a:p>
        </p:txBody>
      </p:sp>
    </p:spTree>
    <p:extLst>
      <p:ext uri="{BB962C8B-B14F-4D97-AF65-F5344CB8AC3E}">
        <p14:creationId xmlns:p14="http://schemas.microsoft.com/office/powerpoint/2010/main" val="138381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8. ΟΙ ΒΟΗΘΗΤΙΚΕΣ ΕΠΙΣΤΗΜΕΣ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2856" y="1465016"/>
            <a:ext cx="11346287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Οι σχέσεις μεταξύ Χριστιανικής Ηθικής και Δογματικής εμφανίζονται με τα εξής σχήματα:</a:t>
            </a:r>
          </a:p>
          <a:p>
            <a:pPr lvl="0"/>
            <a:r>
              <a:rPr lang="el-GR" dirty="0"/>
              <a:t>Η Ηθική ενωμένη με τη Δογματική. Εκφράζει τη χριστιανική παράδοση αλλά δεν διευκολύνει την αναλυτικότερη προσέγγιση των επιμέρους θεμάτων. </a:t>
            </a:r>
          </a:p>
          <a:p>
            <a:pPr lvl="0"/>
            <a:r>
              <a:rPr lang="el-GR" dirty="0"/>
              <a:t>Η Ηθική με βάση τη Δογματική. Συναντάται στην πατερική θεολογία αλλά και στη σύγχρονη θεολογία.</a:t>
            </a:r>
          </a:p>
          <a:p>
            <a:pPr lvl="0"/>
            <a:r>
              <a:rPr lang="el-GR" dirty="0"/>
              <a:t>Η Ηθική ως βάση της Δογματικής. Έχει παλαιότατες ρίζες στη χριστιανική παράδοση. Προτάσσει τον εμπειρικό χαρακτήρα της χριστιανικής θεολογίας. </a:t>
            </a:r>
          </a:p>
          <a:p>
            <a:pPr lvl="0"/>
            <a:r>
              <a:rPr lang="el-GR" dirty="0"/>
              <a:t>Η Ηθική στη θέση της Δογματικής. Το σχήμα αυτό είναι νεότερο και συνδέεται με την κοινωνιολογική θεώρηση του χριστιανισμού.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634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26435"/>
          </a:xfrm>
        </p:spPr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5155" y="1126435"/>
            <a:ext cx="11333407" cy="5731565"/>
          </a:xfrm>
        </p:spPr>
        <p:txBody>
          <a:bodyPr>
            <a:normAutofit/>
          </a:bodyPr>
          <a:lstStyle/>
          <a:p>
            <a:r>
              <a:rPr lang="el-GR" dirty="0"/>
              <a:t>Για τη </a:t>
            </a:r>
            <a:r>
              <a:rPr lang="el-GR" b="1" dirty="0"/>
              <a:t>Χριστιανική Ηθική</a:t>
            </a:r>
            <a:r>
              <a:rPr lang="el-GR" dirty="0"/>
              <a:t> θεωρούνταν πάντα χρήσιμη η </a:t>
            </a:r>
            <a:r>
              <a:rPr lang="el-GR" b="1" dirty="0"/>
              <a:t>Φιλοσοφία</a:t>
            </a:r>
            <a:r>
              <a:rPr lang="el-GR" dirty="0"/>
              <a:t>.</a:t>
            </a:r>
          </a:p>
          <a:p>
            <a:r>
              <a:rPr lang="el-GR" dirty="0"/>
              <a:t>Οι Πατέρες της Εκκλησίας χρησιμοποιούν τη φιλοσοφία από τους πρώτους αιώνες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να υπερασπιστούν την πίστη, αλλά και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να βρουν σημεία επαφής και διαλόγου με τον </a:t>
            </a:r>
            <a:r>
              <a:rPr lang="el-GR" dirty="0" err="1"/>
              <a:t>εξωεκκλησιαστικό</a:t>
            </a:r>
            <a:r>
              <a:rPr lang="el-GR" dirty="0"/>
              <a:t> κόσμο. </a:t>
            </a:r>
          </a:p>
          <a:p>
            <a:r>
              <a:rPr lang="el-GR" dirty="0"/>
              <a:t>Ως προς </a:t>
            </a:r>
            <a:r>
              <a:rPr lang="el-GR" b="1" dirty="0">
                <a:solidFill>
                  <a:srgbClr val="FF0000"/>
                </a:solidFill>
              </a:rPr>
              <a:t>τον σκοπό </a:t>
            </a:r>
            <a:r>
              <a:rPr lang="el-GR" dirty="0"/>
              <a:t>διαφέρουν. </a:t>
            </a:r>
          </a:p>
          <a:p>
            <a:r>
              <a:rPr lang="el-GR" dirty="0"/>
              <a:t>Η Φιλοσοφία διεκδικεί την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αυτονομία του ανθρώπινου λόγου </a:t>
            </a:r>
            <a:r>
              <a:rPr lang="el-GR" dirty="0"/>
              <a:t>και καταλήγει σε αμφισβητούμενες θέσεις. </a:t>
            </a:r>
          </a:p>
          <a:p>
            <a:r>
              <a:rPr lang="el-GR" dirty="0"/>
              <a:t>Η Χριστιανική Ηθική αποσκοπεί στην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αποκατάσταση του ανθρώπινου λόγου </a:t>
            </a:r>
            <a:r>
              <a:rPr lang="el-GR" dirty="0"/>
              <a:t>με τον καθαρό από τα πάθη νου. Η αποκατάσταση αυτή πραγματοποιείται με την </a:t>
            </a:r>
            <a:r>
              <a:rPr lang="el-GR" u="sng" dirty="0"/>
              <a:t>άσκηση</a:t>
            </a:r>
            <a:r>
              <a:rPr lang="el-GR" dirty="0"/>
              <a:t> και τον </a:t>
            </a:r>
            <a:r>
              <a:rPr lang="el-GR" u="sng" dirty="0"/>
              <a:t>φωτισμό του Θεού</a:t>
            </a:r>
            <a:r>
              <a:rPr lang="el-GR" dirty="0"/>
              <a:t>.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092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Γρηγόριος Παλαμάς για τη χρήση της Φιλοσοφίας στη Θεολογία χρησιμοποιεί ένα παράδειγμα.</a:t>
            </a:r>
          </a:p>
          <a:p>
            <a:r>
              <a:rPr lang="el-GR" dirty="0"/>
              <a:t>Όπως </a:t>
            </a:r>
            <a:r>
              <a:rPr lang="el-GR" b="1" dirty="0"/>
              <a:t>το φίδι</a:t>
            </a:r>
            <a:r>
              <a:rPr lang="el-GR" dirty="0"/>
              <a:t> προσφέρει δραστικό φάρμακο μόνο αν θανατωθεί, τεμαχιστεί και καθαριστεί κατάλληλα, έτσι και </a:t>
            </a:r>
            <a:r>
              <a:rPr lang="el-GR" b="1" dirty="0"/>
              <a:t>η Φιλοσοφία</a:t>
            </a:r>
            <a:r>
              <a:rPr lang="el-GR" dirty="0"/>
              <a:t> προσφέρει χρήσιμο υλικό μόνο αν ληφθούν οι κατάλληλες προφυλάξεις.</a:t>
            </a:r>
          </a:p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Ο,τιδήποτε όμως προσλαμβάνεται από τη Φιλοσοφία αποτελεί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δώρο σαρκικό ή φυσικό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ποτέ πνευματικό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944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u="sng" dirty="0"/>
              <a:t>Φιλοσοφία δεν μπορεί να σώσει τον άνθρωπο</a:t>
            </a:r>
            <a:r>
              <a:rPr lang="el-GR" dirty="0"/>
              <a:t>, ούτε να φανερώσει την αιτία και τον σκοπό της ύπαρξής του.  </a:t>
            </a:r>
          </a:p>
          <a:p>
            <a:r>
              <a:rPr lang="el-GR" dirty="0"/>
              <a:t>Το μόνο που μπορεί να κάνει είναι να του δείξει τις </a:t>
            </a:r>
            <a:r>
              <a:rPr lang="el-GR" u="sng" dirty="0"/>
              <a:t>αδυναμίες</a:t>
            </a:r>
            <a:r>
              <a:rPr lang="el-GR" dirty="0"/>
              <a:t> και τα </a:t>
            </a:r>
            <a:r>
              <a:rPr lang="el-GR" u="sng" dirty="0"/>
              <a:t>αδιέξοδά </a:t>
            </a:r>
            <a:r>
              <a:rPr lang="el-GR" dirty="0"/>
              <a:t>του μπροστά στα θεμελιώδη ζητήματα της ζωής και να τον παραπέμψει στην αναζήτηση λύσεων έξω από τις δικές του δυνατότητες. </a:t>
            </a:r>
          </a:p>
          <a:p>
            <a:r>
              <a:rPr lang="el-GR" dirty="0"/>
              <a:t>Επίσης, η σύνδεση της Χριστιανικής Ηθικής με τη Φιλοσοφία είναι χρήσιμη για την κατανόηση της προβληματικής κάθε εποχής.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4351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54676" y="1690688"/>
            <a:ext cx="10882648" cy="4781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Για τη </a:t>
            </a:r>
            <a:r>
              <a:rPr lang="el-GR" b="1" dirty="0"/>
              <a:t>Χριστιανική Ηθική</a:t>
            </a:r>
            <a:r>
              <a:rPr lang="el-GR" dirty="0"/>
              <a:t> χρήσιμη είναι και η </a:t>
            </a:r>
            <a:r>
              <a:rPr lang="el-GR" b="1" dirty="0"/>
              <a:t>Ψυχολογία</a:t>
            </a:r>
            <a:r>
              <a:rPr lang="el-GR" dirty="0"/>
              <a:t>. </a:t>
            </a:r>
          </a:p>
          <a:p>
            <a:r>
              <a:rPr lang="el-GR" dirty="0"/>
              <a:t>Η Ψυχολογία βλέπει συνήθως τον άνθρωπο αυτοτελώς. Προσπαθεί να τον εξισορροπήσει στην αλλοτριωμένη κατάστασή του. Έρχεται σε αντίθεση με τη χριστιανική θεώρηση του ανθρώπου.</a:t>
            </a:r>
          </a:p>
          <a:p>
            <a:r>
              <a:rPr lang="el-GR" dirty="0"/>
              <a:t>Πολλά που η Ψυχολογία θεωρεί συνήθως φυσικά, για τη Χριστιανική Ηθική αποτελούν παρά φύση καταστάσεις. </a:t>
            </a:r>
          </a:p>
          <a:p>
            <a:r>
              <a:rPr lang="el-GR" dirty="0"/>
              <a:t>Ωστόσο, η Ψυχολογία του βάθους επισήμανε και πρόβαλε αξιόλογα στοιχεία του ψυχικού κόσμου του ανθρώπου. </a:t>
            </a:r>
          </a:p>
          <a:p>
            <a:r>
              <a:rPr lang="el-GR" dirty="0"/>
              <a:t>Η χρησιμοποίησή της μπορεί να βοηθήσει τη Χριστιανική Ηθική μόνο όταν γίνεται με κριτικό και υπεύθυνο τρόπο.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8255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σύνδεση της </a:t>
            </a:r>
            <a:r>
              <a:rPr lang="el-GR" b="1" dirty="0"/>
              <a:t>Χριστιανικής Ηθικής</a:t>
            </a:r>
            <a:r>
              <a:rPr lang="el-GR" dirty="0"/>
              <a:t> με τις </a:t>
            </a:r>
            <a:r>
              <a:rPr lang="el-GR" b="1" dirty="0"/>
              <a:t>κοινωνικές και οικονομικές επιστήμες</a:t>
            </a:r>
            <a:r>
              <a:rPr lang="el-GR" dirty="0"/>
              <a:t> είναι αυτονόητη. </a:t>
            </a:r>
          </a:p>
          <a:p>
            <a:r>
              <a:rPr lang="el-GR" dirty="0"/>
              <a:t>Οι επιστήμες αυτές αφορούν την Κοινωνιολογία, Εθνολογία, Δίκαιο, Παιδαγωγική, Οικονομία.</a:t>
            </a:r>
          </a:p>
          <a:p>
            <a:r>
              <a:rPr lang="el-GR" dirty="0"/>
              <a:t>Ο άνθρωπος δεν ζει ως μεμονωμένο άτομο. </a:t>
            </a:r>
          </a:p>
          <a:p>
            <a:r>
              <a:rPr lang="el-GR" dirty="0"/>
              <a:t>Η μελέτη της ηθικής ζωής συνδέεται άμεσα με τις παραδόσεις, τα ήθη, τα έθιμα, το δίκαιο, την οικονομία και όλα τα στοιχεία  που συνθέτουν τη ζωή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112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701270" cy="4351338"/>
          </a:xfrm>
        </p:spPr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Ανθρωπολογία</a:t>
            </a:r>
            <a:r>
              <a:rPr lang="el-GR" dirty="0"/>
              <a:t> και η </a:t>
            </a:r>
            <a:r>
              <a:rPr lang="el-GR" b="1" dirty="0"/>
              <a:t>Βιολογία</a:t>
            </a:r>
            <a:r>
              <a:rPr lang="el-GR" dirty="0"/>
              <a:t> προσφέρουν επίσης πολλά χρήσιμα στοιχεία για τη </a:t>
            </a:r>
            <a:r>
              <a:rPr lang="el-GR" b="1" dirty="0"/>
              <a:t>Χριστιανική Ηθική</a:t>
            </a:r>
            <a:r>
              <a:rPr lang="el-GR" dirty="0"/>
              <a:t>. </a:t>
            </a:r>
          </a:p>
          <a:p>
            <a:r>
              <a:rPr lang="el-GR" dirty="0"/>
              <a:t>Τα ηθικά προβλήματα που δημιουργεί η αλματώδης ανάπτυξη της Βιολογίας και της Ιατρικής πρέπει να αντιμετωπιστούν από χριστιανική άποψη. </a:t>
            </a:r>
          </a:p>
          <a:p>
            <a:r>
              <a:rPr lang="el-GR" dirty="0"/>
              <a:t>Ο άνθρωπος δεν μπορεί να εκλαμβάνεται ως απλή βιολογική μονάδα.</a:t>
            </a:r>
          </a:p>
          <a:p>
            <a:r>
              <a:rPr lang="el-GR" dirty="0"/>
              <a:t>Με τη διείσδυση της Βιολογίας στην Ιατρική συντελείται μια μεταλλαγή της Ιατρικής σε επιστήμη χειρισμών και προγραμματισμού του ανθρώπου.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454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8. ΟΙ ΒΟΗΘΗΤΙΚΕΣ ΕΠΙΣΤΗΜΕΣ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Χριστιανική Ηθική</a:t>
            </a:r>
            <a:r>
              <a:rPr lang="el-GR" dirty="0"/>
              <a:t> χρειάζεται την </a:t>
            </a:r>
            <a:r>
              <a:rPr lang="el-GR" b="1" dirty="0"/>
              <a:t>Οικολογία</a:t>
            </a:r>
            <a:r>
              <a:rPr lang="el-GR" dirty="0"/>
              <a:t> και την </a:t>
            </a:r>
            <a:r>
              <a:rPr lang="el-GR" b="1" dirty="0"/>
              <a:t>Κυβερνητική</a:t>
            </a:r>
            <a:r>
              <a:rPr lang="el-GR" dirty="0"/>
              <a:t>. </a:t>
            </a:r>
          </a:p>
          <a:p>
            <a:r>
              <a:rPr lang="el-GR" dirty="0"/>
              <a:t>Μ’  αυτόν τον τρόπο η χριστιανική Ηθική είναι σε θέση να γνωρίζει τους προσανατολισμούς του σύγχρονου ανθρώπου και  τις προοπτικές του. </a:t>
            </a:r>
          </a:p>
          <a:p>
            <a:r>
              <a:rPr lang="el-GR" dirty="0"/>
              <a:t>Μια τέτοια γνώση μπορεί να αξιοποιηθεί για να εμπνεύσει τον άνθρωπο με το πνεύμα της.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18667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864</Words>
  <Application>Microsoft Office PowerPoint</Application>
  <PresentationFormat>Ευρεία οθόνη</PresentationFormat>
  <Paragraphs>63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8Η ΟΙ ΒΟΗΘΗΤΙΚΕΣ ΕΠΙΣΤΗΜΕΣ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107-112</vt:lpstr>
      <vt:lpstr> 8. ΟΙ ΒΟΗΘΗΤΙΚΕΣ ΕΠΙΣΤΗΜΕΣ 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  <vt:lpstr>8. ΟΙ ΒΟΗΘΗΤΙΚΕΣ ΕΠΙΣΤΗΜΕΣ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14</cp:revision>
  <dcterms:created xsi:type="dcterms:W3CDTF">2015-06-20T18:51:22Z</dcterms:created>
  <dcterms:modified xsi:type="dcterms:W3CDTF">2022-09-12T14:15:05Z</dcterms:modified>
</cp:coreProperties>
</file>